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41"/>
  </p:notesMasterIdLst>
  <p:handoutMasterIdLst>
    <p:handoutMasterId r:id="rId42"/>
  </p:handoutMasterIdLst>
  <p:sldIdLst>
    <p:sldId id="278" r:id="rId5"/>
    <p:sldId id="279" r:id="rId6"/>
    <p:sldId id="316" r:id="rId7"/>
    <p:sldId id="321" r:id="rId8"/>
    <p:sldId id="280" r:id="rId9"/>
    <p:sldId id="336" r:id="rId10"/>
    <p:sldId id="281" r:id="rId11"/>
    <p:sldId id="284" r:id="rId12"/>
    <p:sldId id="282" r:id="rId13"/>
    <p:sldId id="285" r:id="rId14"/>
    <p:sldId id="337" r:id="rId15"/>
    <p:sldId id="322" r:id="rId16"/>
    <p:sldId id="288" r:id="rId17"/>
    <p:sldId id="290" r:id="rId18"/>
    <p:sldId id="340" r:id="rId19"/>
    <p:sldId id="341" r:id="rId20"/>
    <p:sldId id="339" r:id="rId21"/>
    <p:sldId id="323" r:id="rId22"/>
    <p:sldId id="326" r:id="rId23"/>
    <p:sldId id="292" r:id="rId24"/>
    <p:sldId id="324" r:id="rId25"/>
    <p:sldId id="343" r:id="rId26"/>
    <p:sldId id="329" r:id="rId27"/>
    <p:sldId id="344" r:id="rId28"/>
    <p:sldId id="331" r:id="rId29"/>
    <p:sldId id="345" r:id="rId30"/>
    <p:sldId id="346" r:id="rId31"/>
    <p:sldId id="328" r:id="rId32"/>
    <p:sldId id="347" r:id="rId33"/>
    <p:sldId id="348" r:id="rId34"/>
    <p:sldId id="325" r:id="rId35"/>
    <p:sldId id="349" r:id="rId36"/>
    <p:sldId id="332" r:id="rId37"/>
    <p:sldId id="330" r:id="rId38"/>
    <p:sldId id="350" r:id="rId39"/>
    <p:sldId id="293" r:id="rId40"/>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5DD92E-C3C0-4454-BB7C-989988DF8C2A}" v="31" dt="2023-10-05T07:24:42.375"/>
  </p1510:revLst>
</p1510:revInfo>
</file>

<file path=ppt/tableStyles.xml><?xml version="1.0" encoding="utf-8"?>
<a:tblStyleLst xmlns:a="http://schemas.openxmlformats.org/drawingml/2006/main" def="{5DA37D80-6434-44D0-A028-1B22A696006F}">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09" autoAdjust="0"/>
  </p:normalViewPr>
  <p:slideViewPr>
    <p:cSldViewPr snapToGrid="0" snapToObjects="1">
      <p:cViewPr>
        <p:scale>
          <a:sx n="60" d="100"/>
          <a:sy n="60" d="100"/>
        </p:scale>
        <p:origin x="1056" y="180"/>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24" d="100"/>
          <a:sy n="24" d="100"/>
        </p:scale>
        <p:origin x="3475" y="125"/>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Smita Deshpande" userId="d33e4cf7-03b9-422f-8f29-29af26de3750" providerId="ADAL" clId="{EA5DD92E-C3C0-4454-BB7C-989988DF8C2A}"/>
    <pc:docChg chg="undo redo custSel addSld delSld modSld sldOrd modMainMaster">
      <pc:chgData name="Dr. Smita Deshpande" userId="d33e4cf7-03b9-422f-8f29-29af26de3750" providerId="ADAL" clId="{EA5DD92E-C3C0-4454-BB7C-989988DF8C2A}" dt="2023-10-05T07:28:32.120" v="1933" actId="20577"/>
      <pc:docMkLst>
        <pc:docMk/>
      </pc:docMkLst>
      <pc:sldChg chg="modSp mod">
        <pc:chgData name="Dr. Smita Deshpande" userId="d33e4cf7-03b9-422f-8f29-29af26de3750" providerId="ADAL" clId="{EA5DD92E-C3C0-4454-BB7C-989988DF8C2A}" dt="2023-10-05T07:12:04.272" v="1718" actId="207"/>
        <pc:sldMkLst>
          <pc:docMk/>
          <pc:sldMk cId="2131568492" sldId="278"/>
        </pc:sldMkLst>
        <pc:spChg chg="mod">
          <ac:chgData name="Dr. Smita Deshpande" userId="d33e4cf7-03b9-422f-8f29-29af26de3750" providerId="ADAL" clId="{EA5DD92E-C3C0-4454-BB7C-989988DF8C2A}" dt="2023-10-05T07:12:04.272" v="1718" actId="207"/>
          <ac:spMkLst>
            <pc:docMk/>
            <pc:sldMk cId="2131568492" sldId="278"/>
            <ac:spMk id="2" creationId="{516860D9-9D47-C0BB-B2B4-4B6F2B36CFCC}"/>
          </ac:spMkLst>
        </pc:spChg>
      </pc:sldChg>
      <pc:sldChg chg="addSp delSp modSp mod modClrScheme chgLayout">
        <pc:chgData name="Dr. Smita Deshpande" userId="d33e4cf7-03b9-422f-8f29-29af26de3750" providerId="ADAL" clId="{EA5DD92E-C3C0-4454-BB7C-989988DF8C2A}" dt="2023-10-05T07:12:42.082" v="1721" actId="207"/>
        <pc:sldMkLst>
          <pc:docMk/>
          <pc:sldMk cId="979622006" sldId="280"/>
        </pc:sldMkLst>
        <pc:spChg chg="mod">
          <ac:chgData name="Dr. Smita Deshpande" userId="d33e4cf7-03b9-422f-8f29-29af26de3750" providerId="ADAL" clId="{EA5DD92E-C3C0-4454-BB7C-989988DF8C2A}" dt="2023-10-05T07:12:31.716" v="1720" actId="207"/>
          <ac:spMkLst>
            <pc:docMk/>
            <pc:sldMk cId="979622006" sldId="280"/>
            <ac:spMk id="2" creationId="{4A940BC6-9DA0-FB4D-8879-DC8B3958C07C}"/>
          </ac:spMkLst>
        </pc:spChg>
        <pc:spChg chg="mod">
          <ac:chgData name="Dr. Smita Deshpande" userId="d33e4cf7-03b9-422f-8f29-29af26de3750" providerId="ADAL" clId="{EA5DD92E-C3C0-4454-BB7C-989988DF8C2A}" dt="2023-10-05T07:12:42.082" v="1721" actId="207"/>
          <ac:spMkLst>
            <pc:docMk/>
            <pc:sldMk cId="979622006" sldId="280"/>
            <ac:spMk id="3" creationId="{1E0B8C4B-3A3C-9FD1-59FB-1666C1F09376}"/>
          </ac:spMkLst>
        </pc:spChg>
        <pc:spChg chg="mod">
          <ac:chgData name="Dr. Smita Deshpande" userId="d33e4cf7-03b9-422f-8f29-29af26de3750" providerId="ADAL" clId="{EA5DD92E-C3C0-4454-BB7C-989988DF8C2A}" dt="2023-10-05T04:07:28.831" v="46" actId="26606"/>
          <ac:spMkLst>
            <pc:docMk/>
            <pc:sldMk cId="979622006" sldId="280"/>
            <ac:spMk id="15" creationId="{7FC3FD3F-45EE-74E3-AD64-441303B83EF3}"/>
          </ac:spMkLst>
        </pc:spChg>
        <pc:spChg chg="add del mod">
          <ac:chgData name="Dr. Smita Deshpande" userId="d33e4cf7-03b9-422f-8f29-29af26de3750" providerId="ADAL" clId="{EA5DD92E-C3C0-4454-BB7C-989988DF8C2A}" dt="2023-10-05T05:53:48.405" v="488" actId="478"/>
          <ac:spMkLst>
            <pc:docMk/>
            <pc:sldMk cId="979622006" sldId="280"/>
            <ac:spMk id="20" creationId="{405FE6EA-8B95-7085-F527-E98E71C75F41}"/>
          </ac:spMkLst>
        </pc:spChg>
        <pc:picChg chg="add mod">
          <ac:chgData name="Dr. Smita Deshpande" userId="d33e4cf7-03b9-422f-8f29-29af26de3750" providerId="ADAL" clId="{EA5DD92E-C3C0-4454-BB7C-989988DF8C2A}" dt="2023-10-05T04:22:28.348" v="297" actId="1076"/>
          <ac:picMkLst>
            <pc:docMk/>
            <pc:sldMk cId="979622006" sldId="280"/>
            <ac:picMk id="4" creationId="{22545E04-651A-3986-0FB1-18C9E234BF15}"/>
          </ac:picMkLst>
        </pc:picChg>
      </pc:sldChg>
      <pc:sldChg chg="addSp delSp modSp mod">
        <pc:chgData name="Dr. Smita Deshpande" userId="d33e4cf7-03b9-422f-8f29-29af26de3750" providerId="ADAL" clId="{EA5DD92E-C3C0-4454-BB7C-989988DF8C2A}" dt="2023-10-05T07:14:15.906" v="1769" actId="207"/>
        <pc:sldMkLst>
          <pc:docMk/>
          <pc:sldMk cId="2952923800" sldId="281"/>
        </pc:sldMkLst>
        <pc:spChg chg="mod">
          <ac:chgData name="Dr. Smita Deshpande" userId="d33e4cf7-03b9-422f-8f29-29af26de3750" providerId="ADAL" clId="{EA5DD92E-C3C0-4454-BB7C-989988DF8C2A}" dt="2023-10-05T05:57:57.943" v="520" actId="14100"/>
          <ac:spMkLst>
            <pc:docMk/>
            <pc:sldMk cId="2952923800" sldId="281"/>
            <ac:spMk id="2" creationId="{D53B219B-7E3A-7E84-6386-37313F0CFB09}"/>
          </ac:spMkLst>
        </pc:spChg>
        <pc:spChg chg="mod">
          <ac:chgData name="Dr. Smita Deshpande" userId="d33e4cf7-03b9-422f-8f29-29af26de3750" providerId="ADAL" clId="{EA5DD92E-C3C0-4454-BB7C-989988DF8C2A}" dt="2023-10-05T07:14:15.906" v="1769" actId="207"/>
          <ac:spMkLst>
            <pc:docMk/>
            <pc:sldMk cId="2952923800" sldId="281"/>
            <ac:spMk id="3" creationId="{A2E339BF-E6D7-DD0E-AF02-6813852EE723}"/>
          </ac:spMkLst>
        </pc:spChg>
        <pc:spChg chg="add del">
          <ac:chgData name="Dr. Smita Deshpande" userId="d33e4cf7-03b9-422f-8f29-29af26de3750" providerId="ADAL" clId="{EA5DD92E-C3C0-4454-BB7C-989988DF8C2A}" dt="2023-10-05T04:16:12.413" v="188" actId="22"/>
          <ac:spMkLst>
            <pc:docMk/>
            <pc:sldMk cId="2952923800" sldId="281"/>
            <ac:spMk id="5" creationId="{B9183ACC-6192-C9CC-0E11-3871BE14C8D2}"/>
          </ac:spMkLst>
        </pc:spChg>
      </pc:sldChg>
      <pc:sldChg chg="delSp modSp mod">
        <pc:chgData name="Dr. Smita Deshpande" userId="d33e4cf7-03b9-422f-8f29-29af26de3750" providerId="ADAL" clId="{EA5DD92E-C3C0-4454-BB7C-989988DF8C2A}" dt="2023-10-05T05:58:53.715" v="522" actId="14100"/>
        <pc:sldMkLst>
          <pc:docMk/>
          <pc:sldMk cId="2886474736" sldId="284"/>
        </pc:sldMkLst>
        <pc:spChg chg="mod">
          <ac:chgData name="Dr. Smita Deshpande" userId="d33e4cf7-03b9-422f-8f29-29af26de3750" providerId="ADAL" clId="{EA5DD92E-C3C0-4454-BB7C-989988DF8C2A}" dt="2023-10-05T04:18:09.426" v="260" actId="20577"/>
          <ac:spMkLst>
            <pc:docMk/>
            <pc:sldMk cId="2886474736" sldId="284"/>
            <ac:spMk id="4" creationId="{89E523CF-FB09-0C39-A929-1785D4CF14C7}"/>
          </ac:spMkLst>
        </pc:spChg>
        <pc:spChg chg="del">
          <ac:chgData name="Dr. Smita Deshpande" userId="d33e4cf7-03b9-422f-8f29-29af26de3750" providerId="ADAL" clId="{EA5DD92E-C3C0-4454-BB7C-989988DF8C2A}" dt="2023-10-05T05:58:48.522" v="521" actId="478"/>
          <ac:spMkLst>
            <pc:docMk/>
            <pc:sldMk cId="2886474736" sldId="284"/>
            <ac:spMk id="8" creationId="{AECF22D2-2B16-C40D-AA90-609B5CD08B3D}"/>
          </ac:spMkLst>
        </pc:spChg>
        <pc:picChg chg="mod">
          <ac:chgData name="Dr. Smita Deshpande" userId="d33e4cf7-03b9-422f-8f29-29af26de3750" providerId="ADAL" clId="{EA5DD92E-C3C0-4454-BB7C-989988DF8C2A}" dt="2023-10-05T05:58:53.715" v="522" actId="14100"/>
          <ac:picMkLst>
            <pc:docMk/>
            <pc:sldMk cId="2886474736" sldId="284"/>
            <ac:picMk id="5" creationId="{4CD0142F-29F3-9EF9-EED0-927B388C825E}"/>
          </ac:picMkLst>
        </pc:picChg>
      </pc:sldChg>
      <pc:sldChg chg="addSp delSp modSp mod modClrScheme chgLayout">
        <pc:chgData name="Dr. Smita Deshpande" userId="d33e4cf7-03b9-422f-8f29-29af26de3750" providerId="ADAL" clId="{EA5DD92E-C3C0-4454-BB7C-989988DF8C2A}" dt="2023-10-05T07:15:45.731" v="1772" actId="6549"/>
        <pc:sldMkLst>
          <pc:docMk/>
          <pc:sldMk cId="2011930182" sldId="285"/>
        </pc:sldMkLst>
        <pc:spChg chg="mod ord">
          <ac:chgData name="Dr. Smita Deshpande" userId="d33e4cf7-03b9-422f-8f29-29af26de3750" providerId="ADAL" clId="{EA5DD92E-C3C0-4454-BB7C-989988DF8C2A}" dt="2023-10-05T04:32:08.519" v="363" actId="14100"/>
          <ac:spMkLst>
            <pc:docMk/>
            <pc:sldMk cId="2011930182" sldId="285"/>
            <ac:spMk id="4" creationId="{77C09F16-6D23-666F-6800-8FC697831948}"/>
          </ac:spMkLst>
        </pc:spChg>
        <pc:spChg chg="mod ord">
          <ac:chgData name="Dr. Smita Deshpande" userId="d33e4cf7-03b9-422f-8f29-29af26de3750" providerId="ADAL" clId="{EA5DD92E-C3C0-4454-BB7C-989988DF8C2A}" dt="2023-10-05T07:15:45.731" v="1772" actId="6549"/>
          <ac:spMkLst>
            <pc:docMk/>
            <pc:sldMk cId="2011930182" sldId="285"/>
            <ac:spMk id="68" creationId="{671CB948-AA25-457D-4256-0F1616AFE75B}"/>
          </ac:spMkLst>
        </pc:spChg>
        <pc:spChg chg="del mod ord">
          <ac:chgData name="Dr. Smita Deshpande" userId="d33e4cf7-03b9-422f-8f29-29af26de3750" providerId="ADAL" clId="{EA5DD92E-C3C0-4454-BB7C-989988DF8C2A}" dt="2023-10-05T04:27:26.724" v="357" actId="478"/>
          <ac:spMkLst>
            <pc:docMk/>
            <pc:sldMk cId="2011930182" sldId="285"/>
            <ac:spMk id="74" creationId="{B964C6B0-844C-A964-2B74-46CF893E1381}"/>
          </ac:spMkLst>
        </pc:spChg>
        <pc:picChg chg="add mod">
          <ac:chgData name="Dr. Smita Deshpande" userId="d33e4cf7-03b9-422f-8f29-29af26de3750" providerId="ADAL" clId="{EA5DD92E-C3C0-4454-BB7C-989988DF8C2A}" dt="2023-10-05T06:01:23.330" v="533" actId="14100"/>
          <ac:picMkLst>
            <pc:docMk/>
            <pc:sldMk cId="2011930182" sldId="285"/>
            <ac:picMk id="1026" creationId="{11DC8524-31A6-9E86-3C11-D66F4595A360}"/>
          </ac:picMkLst>
        </pc:picChg>
      </pc:sldChg>
      <pc:sldChg chg="addSp delSp modSp mod">
        <pc:chgData name="Dr. Smita Deshpande" userId="d33e4cf7-03b9-422f-8f29-29af26de3750" providerId="ADAL" clId="{EA5DD92E-C3C0-4454-BB7C-989988DF8C2A}" dt="2023-10-05T06:04:58.692" v="594" actId="108"/>
        <pc:sldMkLst>
          <pc:docMk/>
          <pc:sldMk cId="1600494506" sldId="288"/>
        </pc:sldMkLst>
        <pc:spChg chg="add del mod">
          <ac:chgData name="Dr. Smita Deshpande" userId="d33e4cf7-03b9-422f-8f29-29af26de3750" providerId="ADAL" clId="{EA5DD92E-C3C0-4454-BB7C-989988DF8C2A}" dt="2023-10-05T06:04:20.488" v="574" actId="478"/>
          <ac:spMkLst>
            <pc:docMk/>
            <pc:sldMk cId="1600494506" sldId="288"/>
            <ac:spMk id="3" creationId="{2DAD3CCA-3B8D-1740-C346-73B5C7ADD930}"/>
          </ac:spMkLst>
        </pc:spChg>
        <pc:spChg chg="add del mod">
          <ac:chgData name="Dr. Smita Deshpande" userId="d33e4cf7-03b9-422f-8f29-29af26de3750" providerId="ADAL" clId="{EA5DD92E-C3C0-4454-BB7C-989988DF8C2A}" dt="2023-10-05T06:04:44.755" v="587" actId="20577"/>
          <ac:spMkLst>
            <pc:docMk/>
            <pc:sldMk cId="1600494506" sldId="288"/>
            <ac:spMk id="23" creationId="{9D48D07F-2D5B-F0D5-4005-197607C4F197}"/>
          </ac:spMkLst>
        </pc:spChg>
        <pc:spChg chg="mod">
          <ac:chgData name="Dr. Smita Deshpande" userId="d33e4cf7-03b9-422f-8f29-29af26de3750" providerId="ADAL" clId="{EA5DD92E-C3C0-4454-BB7C-989988DF8C2A}" dt="2023-10-05T06:02:49.175" v="538" actId="403"/>
          <ac:spMkLst>
            <pc:docMk/>
            <pc:sldMk cId="1600494506" sldId="288"/>
            <ac:spMk id="24" creationId="{A3BF8E55-B2B9-104D-F277-08902534735D}"/>
          </ac:spMkLst>
        </pc:spChg>
        <pc:spChg chg="mod">
          <ac:chgData name="Dr. Smita Deshpande" userId="d33e4cf7-03b9-422f-8f29-29af26de3750" providerId="ADAL" clId="{EA5DD92E-C3C0-4454-BB7C-989988DF8C2A}" dt="2023-10-05T06:03:01.967" v="542" actId="403"/>
          <ac:spMkLst>
            <pc:docMk/>
            <pc:sldMk cId="1600494506" sldId="288"/>
            <ac:spMk id="25" creationId="{BCE9DA14-62AB-A857-6387-1F5D330B3F36}"/>
          </ac:spMkLst>
        </pc:spChg>
        <pc:spChg chg="mod">
          <ac:chgData name="Dr. Smita Deshpande" userId="d33e4cf7-03b9-422f-8f29-29af26de3750" providerId="ADAL" clId="{EA5DD92E-C3C0-4454-BB7C-989988DF8C2A}" dt="2023-10-05T06:03:25.145" v="550" actId="403"/>
          <ac:spMkLst>
            <pc:docMk/>
            <pc:sldMk cId="1600494506" sldId="288"/>
            <ac:spMk id="26" creationId="{710CB940-D45B-59F1-06E5-9CC94100EF05}"/>
          </ac:spMkLst>
        </pc:spChg>
        <pc:spChg chg="mod">
          <ac:chgData name="Dr. Smita Deshpande" userId="d33e4cf7-03b9-422f-8f29-29af26de3750" providerId="ADAL" clId="{EA5DD92E-C3C0-4454-BB7C-989988DF8C2A}" dt="2023-10-05T06:04:36.810" v="578" actId="403"/>
          <ac:spMkLst>
            <pc:docMk/>
            <pc:sldMk cId="1600494506" sldId="288"/>
            <ac:spMk id="27" creationId="{A0DA38E3-68A2-4FF9-022B-BA0DF832B1DB}"/>
          </ac:spMkLst>
        </pc:spChg>
        <pc:spChg chg="add del mod">
          <ac:chgData name="Dr. Smita Deshpande" userId="d33e4cf7-03b9-422f-8f29-29af26de3750" providerId="ADAL" clId="{EA5DD92E-C3C0-4454-BB7C-989988DF8C2A}" dt="2023-10-05T06:04:58.692" v="594" actId="108"/>
          <ac:spMkLst>
            <pc:docMk/>
            <pc:sldMk cId="1600494506" sldId="288"/>
            <ac:spMk id="28" creationId="{B72BD1AE-7290-BA6E-18FB-8181C0D13E7C}"/>
          </ac:spMkLst>
        </pc:spChg>
        <pc:picChg chg="add del">
          <ac:chgData name="Dr. Smita Deshpande" userId="d33e4cf7-03b9-422f-8f29-29af26de3750" providerId="ADAL" clId="{EA5DD92E-C3C0-4454-BB7C-989988DF8C2A}" dt="2023-10-05T06:04:20.488" v="574" actId="478"/>
          <ac:picMkLst>
            <pc:docMk/>
            <pc:sldMk cId="1600494506" sldId="288"/>
            <ac:picMk id="268" creationId="{1A522F41-60C1-3803-6132-18E154C0E328}"/>
          </ac:picMkLst>
        </pc:picChg>
      </pc:sldChg>
      <pc:sldChg chg="modSp mod">
        <pc:chgData name="Dr. Smita Deshpande" userId="d33e4cf7-03b9-422f-8f29-29af26de3750" providerId="ADAL" clId="{EA5DD92E-C3C0-4454-BB7C-989988DF8C2A}" dt="2023-10-05T07:17:18.462" v="1774" actId="207"/>
        <pc:sldMkLst>
          <pc:docMk/>
          <pc:sldMk cId="3170280394" sldId="290"/>
        </pc:sldMkLst>
        <pc:spChg chg="mod">
          <ac:chgData name="Dr. Smita Deshpande" userId="d33e4cf7-03b9-422f-8f29-29af26de3750" providerId="ADAL" clId="{EA5DD92E-C3C0-4454-BB7C-989988DF8C2A}" dt="2023-10-05T07:17:18.462" v="1774" actId="207"/>
          <ac:spMkLst>
            <pc:docMk/>
            <pc:sldMk cId="3170280394" sldId="290"/>
            <ac:spMk id="2" creationId="{86B309B0-6209-D3D0-9D5E-308B9F6E7303}"/>
          </ac:spMkLst>
        </pc:spChg>
        <pc:spChg chg="mod">
          <ac:chgData name="Dr. Smita Deshpande" userId="d33e4cf7-03b9-422f-8f29-29af26de3750" providerId="ADAL" clId="{EA5DD92E-C3C0-4454-BB7C-989988DF8C2A}" dt="2023-10-05T06:06:29.108" v="612" actId="20577"/>
          <ac:spMkLst>
            <pc:docMk/>
            <pc:sldMk cId="3170280394" sldId="290"/>
            <ac:spMk id="12" creationId="{CE3C1BFF-2275-1E7D-0604-E6F5CFEC01F6}"/>
          </ac:spMkLst>
        </pc:spChg>
        <pc:spChg chg="mod">
          <ac:chgData name="Dr. Smita Deshpande" userId="d33e4cf7-03b9-422f-8f29-29af26de3750" providerId="ADAL" clId="{EA5DD92E-C3C0-4454-BB7C-989988DF8C2A}" dt="2023-10-05T06:06:25.665" v="611" actId="20577"/>
          <ac:spMkLst>
            <pc:docMk/>
            <pc:sldMk cId="3170280394" sldId="290"/>
            <ac:spMk id="14" creationId="{DD1D0BF9-FCAA-67DA-79AB-E6E7E6D2B6A1}"/>
          </ac:spMkLst>
        </pc:spChg>
      </pc:sldChg>
      <pc:sldChg chg="del">
        <pc:chgData name="Dr. Smita Deshpande" userId="d33e4cf7-03b9-422f-8f29-29af26de3750" providerId="ADAL" clId="{EA5DD92E-C3C0-4454-BB7C-989988DF8C2A}" dt="2023-10-05T04:35:09.121" v="372" actId="47"/>
        <pc:sldMkLst>
          <pc:docMk/>
          <pc:sldMk cId="249904479" sldId="291"/>
        </pc:sldMkLst>
      </pc:sldChg>
      <pc:sldChg chg="modSp mod">
        <pc:chgData name="Dr. Smita Deshpande" userId="d33e4cf7-03b9-422f-8f29-29af26de3750" providerId="ADAL" clId="{EA5DD92E-C3C0-4454-BB7C-989988DF8C2A}" dt="2023-10-05T06:12:23.901" v="687" actId="1076"/>
        <pc:sldMkLst>
          <pc:docMk/>
          <pc:sldMk cId="94818171" sldId="292"/>
        </pc:sldMkLst>
        <pc:spChg chg="mod">
          <ac:chgData name="Dr. Smita Deshpande" userId="d33e4cf7-03b9-422f-8f29-29af26de3750" providerId="ADAL" clId="{EA5DD92E-C3C0-4454-BB7C-989988DF8C2A}" dt="2023-10-05T06:11:50.381" v="681" actId="403"/>
          <ac:spMkLst>
            <pc:docMk/>
            <pc:sldMk cId="94818171" sldId="292"/>
            <ac:spMk id="2" creationId="{B83F7D2E-080D-DBDD-73C4-3C38A2B77908}"/>
          </ac:spMkLst>
        </pc:spChg>
        <pc:spChg chg="mod">
          <ac:chgData name="Dr. Smita Deshpande" userId="d33e4cf7-03b9-422f-8f29-29af26de3750" providerId="ADAL" clId="{EA5DD92E-C3C0-4454-BB7C-989988DF8C2A}" dt="2023-10-05T06:12:23.901" v="687" actId="1076"/>
          <ac:spMkLst>
            <pc:docMk/>
            <pc:sldMk cId="94818171" sldId="292"/>
            <ac:spMk id="3" creationId="{2BE8FDE3-DBA4-6A04-C75D-E56FE92EF368}"/>
          </ac:spMkLst>
        </pc:spChg>
      </pc:sldChg>
      <pc:sldChg chg="modSp mod ord">
        <pc:chgData name="Dr. Smita Deshpande" userId="d33e4cf7-03b9-422f-8f29-29af26de3750" providerId="ADAL" clId="{EA5DD92E-C3C0-4454-BB7C-989988DF8C2A}" dt="2023-10-05T05:51:45.270" v="384" actId="14100"/>
        <pc:sldMkLst>
          <pc:docMk/>
          <pc:sldMk cId="1756025378" sldId="316"/>
        </pc:sldMkLst>
        <pc:spChg chg="mod">
          <ac:chgData name="Dr. Smita Deshpande" userId="d33e4cf7-03b9-422f-8f29-29af26de3750" providerId="ADAL" clId="{EA5DD92E-C3C0-4454-BB7C-989988DF8C2A}" dt="2023-10-05T05:51:45.270" v="384" actId="14100"/>
          <ac:spMkLst>
            <pc:docMk/>
            <pc:sldMk cId="1756025378" sldId="316"/>
            <ac:spMk id="4" creationId="{E3BD8413-C238-49D7-A4E1-E8FEF1811A0E}"/>
          </ac:spMkLst>
        </pc:spChg>
      </pc:sldChg>
      <pc:sldChg chg="addSp modSp mod">
        <pc:chgData name="Dr. Smita Deshpande" userId="d33e4cf7-03b9-422f-8f29-29af26de3750" providerId="ADAL" clId="{EA5DD92E-C3C0-4454-BB7C-989988DF8C2A}" dt="2023-10-05T07:12:18.122" v="1719" actId="207"/>
        <pc:sldMkLst>
          <pc:docMk/>
          <pc:sldMk cId="167699855" sldId="321"/>
        </pc:sldMkLst>
        <pc:spChg chg="add mod">
          <ac:chgData name="Dr. Smita Deshpande" userId="d33e4cf7-03b9-422f-8f29-29af26de3750" providerId="ADAL" clId="{EA5DD92E-C3C0-4454-BB7C-989988DF8C2A}" dt="2023-10-05T07:12:18.122" v="1719" actId="207"/>
          <ac:spMkLst>
            <pc:docMk/>
            <pc:sldMk cId="167699855" sldId="321"/>
            <ac:spMk id="3" creationId="{17E82ADD-BCA0-89D1-C74E-D71D2839E7B6}"/>
          </ac:spMkLst>
        </pc:spChg>
        <pc:spChg chg="mod">
          <ac:chgData name="Dr. Smita Deshpande" userId="d33e4cf7-03b9-422f-8f29-29af26de3750" providerId="ADAL" clId="{EA5DD92E-C3C0-4454-BB7C-989988DF8C2A}" dt="2023-10-05T05:53:37.156" v="487" actId="403"/>
          <ac:spMkLst>
            <pc:docMk/>
            <pc:sldMk cId="167699855" sldId="321"/>
            <ac:spMk id="6" creationId="{7BE5C97C-A8CC-1A79-B227-5FD1E75DF9BE}"/>
          </ac:spMkLst>
        </pc:spChg>
        <pc:spChg chg="mod">
          <ac:chgData name="Dr. Smita Deshpande" userId="d33e4cf7-03b9-422f-8f29-29af26de3750" providerId="ADAL" clId="{EA5DD92E-C3C0-4454-BB7C-989988DF8C2A}" dt="2023-10-05T05:52:28.223" v="386" actId="403"/>
          <ac:spMkLst>
            <pc:docMk/>
            <pc:sldMk cId="167699855" sldId="321"/>
            <ac:spMk id="9" creationId="{A3C30A90-3D24-2F86-EF39-3ECE8B635228}"/>
          </ac:spMkLst>
        </pc:spChg>
        <pc:spChg chg="mod">
          <ac:chgData name="Dr. Smita Deshpande" userId="d33e4cf7-03b9-422f-8f29-29af26de3750" providerId="ADAL" clId="{EA5DD92E-C3C0-4454-BB7C-989988DF8C2A}" dt="2023-10-05T05:53:26.764" v="484" actId="6549"/>
          <ac:spMkLst>
            <pc:docMk/>
            <pc:sldMk cId="167699855" sldId="321"/>
            <ac:spMk id="10" creationId="{7874FA1C-F823-3438-9340-EB7CE2B602CE}"/>
          </ac:spMkLst>
        </pc:spChg>
      </pc:sldChg>
      <pc:sldChg chg="modSp mod">
        <pc:chgData name="Dr. Smita Deshpande" userId="d33e4cf7-03b9-422f-8f29-29af26de3750" providerId="ADAL" clId="{EA5DD92E-C3C0-4454-BB7C-989988DF8C2A}" dt="2023-10-05T06:01:45.825" v="534" actId="403"/>
        <pc:sldMkLst>
          <pc:docMk/>
          <pc:sldMk cId="2645864034" sldId="322"/>
        </pc:sldMkLst>
        <pc:spChg chg="mod">
          <ac:chgData name="Dr. Smita Deshpande" userId="d33e4cf7-03b9-422f-8f29-29af26de3750" providerId="ADAL" clId="{EA5DD92E-C3C0-4454-BB7C-989988DF8C2A}" dt="2023-10-05T04:32:32.665" v="365" actId="113"/>
          <ac:spMkLst>
            <pc:docMk/>
            <pc:sldMk cId="2645864034" sldId="322"/>
            <ac:spMk id="17" creationId="{B34031FB-8355-3EA0-47DF-DD40FAEC44AE}"/>
          </ac:spMkLst>
        </pc:spChg>
        <pc:spChg chg="mod">
          <ac:chgData name="Dr. Smita Deshpande" userId="d33e4cf7-03b9-422f-8f29-29af26de3750" providerId="ADAL" clId="{EA5DD92E-C3C0-4454-BB7C-989988DF8C2A}" dt="2023-10-05T06:01:45.825" v="534" actId="403"/>
          <ac:spMkLst>
            <pc:docMk/>
            <pc:sldMk cId="2645864034" sldId="322"/>
            <ac:spMk id="18" creationId="{899926E7-A8C4-39AC-4F8B-A3578031EA03}"/>
          </ac:spMkLst>
        </pc:spChg>
      </pc:sldChg>
      <pc:sldChg chg="modSp mod ord">
        <pc:chgData name="Dr. Smita Deshpande" userId="d33e4cf7-03b9-422f-8f29-29af26de3750" providerId="ADAL" clId="{EA5DD92E-C3C0-4454-BB7C-989988DF8C2A}" dt="2023-10-05T07:18:49.166" v="1788" actId="1076"/>
        <pc:sldMkLst>
          <pc:docMk/>
          <pc:sldMk cId="4281345711" sldId="323"/>
        </pc:sldMkLst>
        <pc:spChg chg="mod">
          <ac:chgData name="Dr. Smita Deshpande" userId="d33e4cf7-03b9-422f-8f29-29af26de3750" providerId="ADAL" clId="{EA5DD92E-C3C0-4454-BB7C-989988DF8C2A}" dt="2023-10-05T06:12:49.579" v="688" actId="14100"/>
          <ac:spMkLst>
            <pc:docMk/>
            <pc:sldMk cId="4281345711" sldId="323"/>
            <ac:spMk id="17" creationId="{B34031FB-8355-3EA0-47DF-DD40FAEC44AE}"/>
          </ac:spMkLst>
        </pc:spChg>
        <pc:picChg chg="mod">
          <ac:chgData name="Dr. Smita Deshpande" userId="d33e4cf7-03b9-422f-8f29-29af26de3750" providerId="ADAL" clId="{EA5DD92E-C3C0-4454-BB7C-989988DF8C2A}" dt="2023-10-05T07:18:49.166" v="1788" actId="1076"/>
          <ac:picMkLst>
            <pc:docMk/>
            <pc:sldMk cId="4281345711" sldId="323"/>
            <ac:picMk id="2" creationId="{71E1104B-F946-3840-C84B-A13566B0F01C}"/>
          </ac:picMkLst>
        </pc:picChg>
      </pc:sldChg>
      <pc:sldChg chg="delSp modSp mod">
        <pc:chgData name="Dr. Smita Deshpande" userId="d33e4cf7-03b9-422f-8f29-29af26de3750" providerId="ADAL" clId="{EA5DD92E-C3C0-4454-BB7C-989988DF8C2A}" dt="2023-10-05T07:20:22.643" v="1791" actId="478"/>
        <pc:sldMkLst>
          <pc:docMk/>
          <pc:sldMk cId="1493315553" sldId="324"/>
        </pc:sldMkLst>
        <pc:spChg chg="del">
          <ac:chgData name="Dr. Smita Deshpande" userId="d33e4cf7-03b9-422f-8f29-29af26de3750" providerId="ADAL" clId="{EA5DD92E-C3C0-4454-BB7C-989988DF8C2A}" dt="2023-10-05T07:20:22.643" v="1791" actId="478"/>
          <ac:spMkLst>
            <pc:docMk/>
            <pc:sldMk cId="1493315553" sldId="324"/>
            <ac:spMk id="4" creationId="{197C83E9-EC39-0844-1C0C-E5735A595960}"/>
          </ac:spMkLst>
        </pc:spChg>
        <pc:spChg chg="mod">
          <ac:chgData name="Dr. Smita Deshpande" userId="d33e4cf7-03b9-422f-8f29-29af26de3750" providerId="ADAL" clId="{EA5DD92E-C3C0-4454-BB7C-989988DF8C2A}" dt="2023-10-05T06:14:37.664" v="712" actId="6549"/>
          <ac:spMkLst>
            <pc:docMk/>
            <pc:sldMk cId="1493315553" sldId="324"/>
            <ac:spMk id="17" creationId="{B34031FB-8355-3EA0-47DF-DD40FAEC44AE}"/>
          </ac:spMkLst>
        </pc:spChg>
        <pc:spChg chg="mod">
          <ac:chgData name="Dr. Smita Deshpande" userId="d33e4cf7-03b9-422f-8f29-29af26de3750" providerId="ADAL" clId="{EA5DD92E-C3C0-4454-BB7C-989988DF8C2A}" dt="2023-10-05T06:16:05.980" v="720" actId="14100"/>
          <ac:spMkLst>
            <pc:docMk/>
            <pc:sldMk cId="1493315553" sldId="324"/>
            <ac:spMk id="18" creationId="{899926E7-A8C4-39AC-4F8B-A3578031EA03}"/>
          </ac:spMkLst>
        </pc:spChg>
      </pc:sldChg>
      <pc:sldChg chg="delSp modSp mod">
        <pc:chgData name="Dr. Smita Deshpande" userId="d33e4cf7-03b9-422f-8f29-29af26de3750" providerId="ADAL" clId="{EA5DD92E-C3C0-4454-BB7C-989988DF8C2A}" dt="2023-10-05T07:25:37.808" v="1845" actId="6549"/>
        <pc:sldMkLst>
          <pc:docMk/>
          <pc:sldMk cId="800102196" sldId="325"/>
        </pc:sldMkLst>
        <pc:spChg chg="del">
          <ac:chgData name="Dr. Smita Deshpande" userId="d33e4cf7-03b9-422f-8f29-29af26de3750" providerId="ADAL" clId="{EA5DD92E-C3C0-4454-BB7C-989988DF8C2A}" dt="2023-10-05T06:38:40.177" v="1317" actId="478"/>
          <ac:spMkLst>
            <pc:docMk/>
            <pc:sldMk cId="800102196" sldId="325"/>
            <ac:spMk id="4" creationId="{197C83E9-EC39-0844-1C0C-E5735A595960}"/>
          </ac:spMkLst>
        </pc:spChg>
        <pc:spChg chg="mod">
          <ac:chgData name="Dr. Smita Deshpande" userId="d33e4cf7-03b9-422f-8f29-29af26de3750" providerId="ADAL" clId="{EA5DD92E-C3C0-4454-BB7C-989988DF8C2A}" dt="2023-10-05T06:37:49.671" v="1310"/>
          <ac:spMkLst>
            <pc:docMk/>
            <pc:sldMk cId="800102196" sldId="325"/>
            <ac:spMk id="17" creationId="{B34031FB-8355-3EA0-47DF-DD40FAEC44AE}"/>
          </ac:spMkLst>
        </pc:spChg>
        <pc:spChg chg="mod">
          <ac:chgData name="Dr. Smita Deshpande" userId="d33e4cf7-03b9-422f-8f29-29af26de3750" providerId="ADAL" clId="{EA5DD92E-C3C0-4454-BB7C-989988DF8C2A}" dt="2023-10-05T07:25:37.808" v="1845" actId="6549"/>
          <ac:spMkLst>
            <pc:docMk/>
            <pc:sldMk cId="800102196" sldId="325"/>
            <ac:spMk id="18" creationId="{899926E7-A8C4-39AC-4F8B-A3578031EA03}"/>
          </ac:spMkLst>
        </pc:spChg>
      </pc:sldChg>
      <pc:sldChg chg="ord">
        <pc:chgData name="Dr. Smita Deshpande" userId="d33e4cf7-03b9-422f-8f29-29af26de3750" providerId="ADAL" clId="{EA5DD92E-C3C0-4454-BB7C-989988DF8C2A}" dt="2023-10-05T07:18:53.850" v="1790"/>
        <pc:sldMkLst>
          <pc:docMk/>
          <pc:sldMk cId="1463155064" sldId="326"/>
        </pc:sldMkLst>
      </pc:sldChg>
      <pc:sldChg chg="del">
        <pc:chgData name="Dr. Smita Deshpande" userId="d33e4cf7-03b9-422f-8f29-29af26de3750" providerId="ADAL" clId="{EA5DD92E-C3C0-4454-BB7C-989988DF8C2A}" dt="2023-10-05T06:44:30.418" v="1482" actId="47"/>
        <pc:sldMkLst>
          <pc:docMk/>
          <pc:sldMk cId="2747238064" sldId="327"/>
        </pc:sldMkLst>
      </pc:sldChg>
      <pc:sldChg chg="addSp modSp mod ord">
        <pc:chgData name="Dr. Smita Deshpande" userId="d33e4cf7-03b9-422f-8f29-29af26de3750" providerId="ADAL" clId="{EA5DD92E-C3C0-4454-BB7C-989988DF8C2A}" dt="2023-10-05T06:34:42.888" v="1184" actId="6549"/>
        <pc:sldMkLst>
          <pc:docMk/>
          <pc:sldMk cId="1066089395" sldId="328"/>
        </pc:sldMkLst>
        <pc:spChg chg="add mod">
          <ac:chgData name="Dr. Smita Deshpande" userId="d33e4cf7-03b9-422f-8f29-29af26de3750" providerId="ADAL" clId="{EA5DD92E-C3C0-4454-BB7C-989988DF8C2A}" dt="2023-10-05T06:31:00.450" v="1144" actId="1076"/>
          <ac:spMkLst>
            <pc:docMk/>
            <pc:sldMk cId="1066089395" sldId="328"/>
            <ac:spMk id="4" creationId="{AAF190BE-39BF-0244-DCC5-89BACD504603}"/>
          </ac:spMkLst>
        </pc:spChg>
        <pc:spChg chg="mod">
          <ac:chgData name="Dr. Smita Deshpande" userId="d33e4cf7-03b9-422f-8f29-29af26de3750" providerId="ADAL" clId="{EA5DD92E-C3C0-4454-BB7C-989988DF8C2A}" dt="2023-10-05T06:33:52.586" v="1155" actId="20577"/>
          <ac:spMkLst>
            <pc:docMk/>
            <pc:sldMk cId="1066089395" sldId="328"/>
            <ac:spMk id="17" creationId="{B34031FB-8355-3EA0-47DF-DD40FAEC44AE}"/>
          </ac:spMkLst>
        </pc:spChg>
        <pc:spChg chg="mod">
          <ac:chgData name="Dr. Smita Deshpande" userId="d33e4cf7-03b9-422f-8f29-29af26de3750" providerId="ADAL" clId="{EA5DD92E-C3C0-4454-BB7C-989988DF8C2A}" dt="2023-10-05T06:34:42.888" v="1184" actId="6549"/>
          <ac:spMkLst>
            <pc:docMk/>
            <pc:sldMk cId="1066089395" sldId="328"/>
            <ac:spMk id="18" creationId="{899926E7-A8C4-39AC-4F8B-A3578031EA03}"/>
          </ac:spMkLst>
        </pc:spChg>
        <pc:picChg chg="mod">
          <ac:chgData name="Dr. Smita Deshpande" userId="d33e4cf7-03b9-422f-8f29-29af26de3750" providerId="ADAL" clId="{EA5DD92E-C3C0-4454-BB7C-989988DF8C2A}" dt="2023-10-05T06:30:56.047" v="1143" actId="14100"/>
          <ac:picMkLst>
            <pc:docMk/>
            <pc:sldMk cId="1066089395" sldId="328"/>
            <ac:picMk id="2" creationId="{DA16D39D-4F1A-4316-3C6E-833ED648F71E}"/>
          </ac:picMkLst>
        </pc:picChg>
      </pc:sldChg>
      <pc:sldChg chg="delSp modSp mod ord">
        <pc:chgData name="Dr. Smita Deshpande" userId="d33e4cf7-03b9-422f-8f29-29af26de3750" providerId="ADAL" clId="{EA5DD92E-C3C0-4454-BB7C-989988DF8C2A}" dt="2023-10-05T07:21:14.177" v="1792" actId="6549"/>
        <pc:sldMkLst>
          <pc:docMk/>
          <pc:sldMk cId="3943443375" sldId="329"/>
        </pc:sldMkLst>
        <pc:spChg chg="del">
          <ac:chgData name="Dr. Smita Deshpande" userId="d33e4cf7-03b9-422f-8f29-29af26de3750" providerId="ADAL" clId="{EA5DD92E-C3C0-4454-BB7C-989988DF8C2A}" dt="2023-10-05T06:17:32.467" v="729" actId="478"/>
          <ac:spMkLst>
            <pc:docMk/>
            <pc:sldMk cId="3943443375" sldId="329"/>
            <ac:spMk id="4" creationId="{197C83E9-EC39-0844-1C0C-E5735A595960}"/>
          </ac:spMkLst>
        </pc:spChg>
        <pc:spChg chg="mod">
          <ac:chgData name="Dr. Smita Deshpande" userId="d33e4cf7-03b9-422f-8f29-29af26de3750" providerId="ADAL" clId="{EA5DD92E-C3C0-4454-BB7C-989988DF8C2A}" dt="2023-10-05T06:17:55.528" v="748"/>
          <ac:spMkLst>
            <pc:docMk/>
            <pc:sldMk cId="3943443375" sldId="329"/>
            <ac:spMk id="17" creationId="{B34031FB-8355-3EA0-47DF-DD40FAEC44AE}"/>
          </ac:spMkLst>
        </pc:spChg>
        <pc:spChg chg="mod">
          <ac:chgData name="Dr. Smita Deshpande" userId="d33e4cf7-03b9-422f-8f29-29af26de3750" providerId="ADAL" clId="{EA5DD92E-C3C0-4454-BB7C-989988DF8C2A}" dt="2023-10-05T07:21:14.177" v="1792" actId="6549"/>
          <ac:spMkLst>
            <pc:docMk/>
            <pc:sldMk cId="3943443375" sldId="329"/>
            <ac:spMk id="18" creationId="{899926E7-A8C4-39AC-4F8B-A3578031EA03}"/>
          </ac:spMkLst>
        </pc:spChg>
      </pc:sldChg>
      <pc:sldChg chg="delSp modSp mod">
        <pc:chgData name="Dr. Smita Deshpande" userId="d33e4cf7-03b9-422f-8f29-29af26de3750" providerId="ADAL" clId="{EA5DD92E-C3C0-4454-BB7C-989988DF8C2A}" dt="2023-10-05T07:27:33.569" v="1888" actId="478"/>
        <pc:sldMkLst>
          <pc:docMk/>
          <pc:sldMk cId="1039814452" sldId="330"/>
        </pc:sldMkLst>
        <pc:spChg chg="del mod">
          <ac:chgData name="Dr. Smita Deshpande" userId="d33e4cf7-03b9-422f-8f29-29af26de3750" providerId="ADAL" clId="{EA5DD92E-C3C0-4454-BB7C-989988DF8C2A}" dt="2023-10-05T07:27:33.569" v="1888" actId="478"/>
          <ac:spMkLst>
            <pc:docMk/>
            <pc:sldMk cId="1039814452" sldId="330"/>
            <ac:spMk id="4" creationId="{197C83E9-EC39-0844-1C0C-E5735A595960}"/>
          </ac:spMkLst>
        </pc:spChg>
        <pc:spChg chg="mod">
          <ac:chgData name="Dr. Smita Deshpande" userId="d33e4cf7-03b9-422f-8f29-29af26de3750" providerId="ADAL" clId="{EA5DD92E-C3C0-4454-BB7C-989988DF8C2A}" dt="2023-10-05T07:26:54.286" v="1886" actId="6549"/>
          <ac:spMkLst>
            <pc:docMk/>
            <pc:sldMk cId="1039814452" sldId="330"/>
            <ac:spMk id="17" creationId="{B34031FB-8355-3EA0-47DF-DD40FAEC44AE}"/>
          </ac:spMkLst>
        </pc:spChg>
        <pc:spChg chg="mod">
          <ac:chgData name="Dr. Smita Deshpande" userId="d33e4cf7-03b9-422f-8f29-29af26de3750" providerId="ADAL" clId="{EA5DD92E-C3C0-4454-BB7C-989988DF8C2A}" dt="2023-10-05T06:44:13.728" v="1481" actId="20577"/>
          <ac:spMkLst>
            <pc:docMk/>
            <pc:sldMk cId="1039814452" sldId="330"/>
            <ac:spMk id="18" creationId="{899926E7-A8C4-39AC-4F8B-A3578031EA03}"/>
          </ac:spMkLst>
        </pc:spChg>
      </pc:sldChg>
      <pc:sldChg chg="delSp modSp mod ord">
        <pc:chgData name="Dr. Smita Deshpande" userId="d33e4cf7-03b9-422f-8f29-29af26de3750" providerId="ADAL" clId="{EA5DD92E-C3C0-4454-BB7C-989988DF8C2A}" dt="2023-10-05T06:24:32.760" v="846" actId="6549"/>
        <pc:sldMkLst>
          <pc:docMk/>
          <pc:sldMk cId="380689391" sldId="331"/>
        </pc:sldMkLst>
        <pc:spChg chg="del mod">
          <ac:chgData name="Dr. Smita Deshpande" userId="d33e4cf7-03b9-422f-8f29-29af26de3750" providerId="ADAL" clId="{EA5DD92E-C3C0-4454-BB7C-989988DF8C2A}" dt="2023-10-05T06:21:52.406" v="808" actId="478"/>
          <ac:spMkLst>
            <pc:docMk/>
            <pc:sldMk cId="380689391" sldId="331"/>
            <ac:spMk id="4" creationId="{197C83E9-EC39-0844-1C0C-E5735A595960}"/>
          </ac:spMkLst>
        </pc:spChg>
        <pc:spChg chg="mod">
          <ac:chgData name="Dr. Smita Deshpande" userId="d33e4cf7-03b9-422f-8f29-29af26de3750" providerId="ADAL" clId="{EA5DD92E-C3C0-4454-BB7C-989988DF8C2A}" dt="2023-10-05T06:20:58.163" v="799" actId="14100"/>
          <ac:spMkLst>
            <pc:docMk/>
            <pc:sldMk cId="380689391" sldId="331"/>
            <ac:spMk id="17" creationId="{B34031FB-8355-3EA0-47DF-DD40FAEC44AE}"/>
          </ac:spMkLst>
        </pc:spChg>
        <pc:spChg chg="mod">
          <ac:chgData name="Dr. Smita Deshpande" userId="d33e4cf7-03b9-422f-8f29-29af26de3750" providerId="ADAL" clId="{EA5DD92E-C3C0-4454-BB7C-989988DF8C2A}" dt="2023-10-05T06:24:32.760" v="846" actId="6549"/>
          <ac:spMkLst>
            <pc:docMk/>
            <pc:sldMk cId="380689391" sldId="331"/>
            <ac:spMk id="18" creationId="{899926E7-A8C4-39AC-4F8B-A3578031EA03}"/>
          </ac:spMkLst>
        </pc:spChg>
      </pc:sldChg>
      <pc:sldChg chg="modSp mod">
        <pc:chgData name="Dr. Smita Deshpande" userId="d33e4cf7-03b9-422f-8f29-29af26de3750" providerId="ADAL" clId="{EA5DD92E-C3C0-4454-BB7C-989988DF8C2A}" dt="2023-10-05T06:41:11.185" v="1355" actId="14100"/>
        <pc:sldMkLst>
          <pc:docMk/>
          <pc:sldMk cId="2410056804" sldId="332"/>
        </pc:sldMkLst>
        <pc:spChg chg="mod">
          <ac:chgData name="Dr. Smita Deshpande" userId="d33e4cf7-03b9-422f-8f29-29af26de3750" providerId="ADAL" clId="{EA5DD92E-C3C0-4454-BB7C-989988DF8C2A}" dt="2023-10-05T06:41:11.185" v="1355" actId="14100"/>
          <ac:spMkLst>
            <pc:docMk/>
            <pc:sldMk cId="2410056804" sldId="332"/>
            <ac:spMk id="5" creationId="{AE780451-EABD-A206-A8D1-4B07384CC47F}"/>
          </ac:spMkLst>
        </pc:spChg>
        <pc:picChg chg="mod">
          <ac:chgData name="Dr. Smita Deshpande" userId="d33e4cf7-03b9-422f-8f29-29af26de3750" providerId="ADAL" clId="{EA5DD92E-C3C0-4454-BB7C-989988DF8C2A}" dt="2023-10-05T06:41:08.089" v="1354" actId="1076"/>
          <ac:picMkLst>
            <pc:docMk/>
            <pc:sldMk cId="2410056804" sldId="332"/>
            <ac:picMk id="2" creationId="{5059FC63-D9A2-A52F-273A-EA2174268777}"/>
          </ac:picMkLst>
        </pc:picChg>
      </pc:sldChg>
      <pc:sldChg chg="del">
        <pc:chgData name="Dr. Smita Deshpande" userId="d33e4cf7-03b9-422f-8f29-29af26de3750" providerId="ADAL" clId="{EA5DD92E-C3C0-4454-BB7C-989988DF8C2A}" dt="2023-10-05T06:44:33.238" v="1485" actId="47"/>
        <pc:sldMkLst>
          <pc:docMk/>
          <pc:sldMk cId="1305559452" sldId="333"/>
        </pc:sldMkLst>
      </pc:sldChg>
      <pc:sldChg chg="del">
        <pc:chgData name="Dr. Smita Deshpande" userId="d33e4cf7-03b9-422f-8f29-29af26de3750" providerId="ADAL" clId="{EA5DD92E-C3C0-4454-BB7C-989988DF8C2A}" dt="2023-10-05T06:44:32.390" v="1484" actId="47"/>
        <pc:sldMkLst>
          <pc:docMk/>
          <pc:sldMk cId="524873194" sldId="334"/>
        </pc:sldMkLst>
      </pc:sldChg>
      <pc:sldChg chg="del">
        <pc:chgData name="Dr. Smita Deshpande" userId="d33e4cf7-03b9-422f-8f29-29af26de3750" providerId="ADAL" clId="{EA5DD92E-C3C0-4454-BB7C-989988DF8C2A}" dt="2023-10-05T06:44:31.514" v="1483" actId="47"/>
        <pc:sldMkLst>
          <pc:docMk/>
          <pc:sldMk cId="2002291580" sldId="335"/>
        </pc:sldMkLst>
      </pc:sldChg>
      <pc:sldChg chg="modSp add mod">
        <pc:chgData name="Dr. Smita Deshpande" userId="d33e4cf7-03b9-422f-8f29-29af26de3750" providerId="ADAL" clId="{EA5DD92E-C3C0-4454-BB7C-989988DF8C2A}" dt="2023-10-05T07:13:58.233" v="1767" actId="6549"/>
        <pc:sldMkLst>
          <pc:docMk/>
          <pc:sldMk cId="1916223508" sldId="336"/>
        </pc:sldMkLst>
        <pc:spChg chg="mod">
          <ac:chgData name="Dr. Smita Deshpande" userId="d33e4cf7-03b9-422f-8f29-29af26de3750" providerId="ADAL" clId="{EA5DD92E-C3C0-4454-BB7C-989988DF8C2A}" dt="2023-10-05T07:13:03.131" v="1724" actId="207"/>
          <ac:spMkLst>
            <pc:docMk/>
            <pc:sldMk cId="1916223508" sldId="336"/>
            <ac:spMk id="2" creationId="{4A940BC6-9DA0-FB4D-8879-DC8B3958C07C}"/>
          </ac:spMkLst>
        </pc:spChg>
        <pc:spChg chg="mod">
          <ac:chgData name="Dr. Smita Deshpande" userId="d33e4cf7-03b9-422f-8f29-29af26de3750" providerId="ADAL" clId="{EA5DD92E-C3C0-4454-BB7C-989988DF8C2A}" dt="2023-10-05T07:13:58.233" v="1767" actId="6549"/>
          <ac:spMkLst>
            <pc:docMk/>
            <pc:sldMk cId="1916223508" sldId="336"/>
            <ac:spMk id="3" creationId="{1E0B8C4B-3A3C-9FD1-59FB-1666C1F09376}"/>
          </ac:spMkLst>
        </pc:spChg>
      </pc:sldChg>
      <pc:sldChg chg="delSp modSp new mod">
        <pc:chgData name="Dr. Smita Deshpande" userId="d33e4cf7-03b9-422f-8f29-29af26de3750" providerId="ADAL" clId="{EA5DD92E-C3C0-4454-BB7C-989988DF8C2A}" dt="2023-10-05T07:16:07.563" v="1773" actId="207"/>
        <pc:sldMkLst>
          <pc:docMk/>
          <pc:sldMk cId="1956600910" sldId="337"/>
        </pc:sldMkLst>
        <pc:spChg chg="mod">
          <ac:chgData name="Dr. Smita Deshpande" userId="d33e4cf7-03b9-422f-8f29-29af26de3750" providerId="ADAL" clId="{EA5DD92E-C3C0-4454-BB7C-989988DF8C2A}" dt="2023-10-05T07:16:07.563" v="1773" actId="207"/>
          <ac:spMkLst>
            <pc:docMk/>
            <pc:sldMk cId="1956600910" sldId="337"/>
            <ac:spMk id="2" creationId="{3529325F-15C8-965B-DD0A-F8BE6E19EF59}"/>
          </ac:spMkLst>
        </pc:spChg>
        <pc:spChg chg="del">
          <ac:chgData name="Dr. Smita Deshpande" userId="d33e4cf7-03b9-422f-8f29-29af26de3750" providerId="ADAL" clId="{EA5DD92E-C3C0-4454-BB7C-989988DF8C2A}" dt="2023-10-05T04:26:09.216" v="326" actId="478"/>
          <ac:spMkLst>
            <pc:docMk/>
            <pc:sldMk cId="1956600910" sldId="337"/>
            <ac:spMk id="3" creationId="{9EA8D58E-DA90-C05F-7675-65842FFA9D1D}"/>
          </ac:spMkLst>
        </pc:spChg>
        <pc:spChg chg="del">
          <ac:chgData name="Dr. Smita Deshpande" userId="d33e4cf7-03b9-422f-8f29-29af26de3750" providerId="ADAL" clId="{EA5DD92E-C3C0-4454-BB7C-989988DF8C2A}" dt="2023-10-05T04:26:38.136" v="342" actId="21"/>
          <ac:spMkLst>
            <pc:docMk/>
            <pc:sldMk cId="1956600910" sldId="337"/>
            <ac:spMk id="5" creationId="{AB46DE26-D34A-3F2C-33CF-F185EDEDE8DD}"/>
          </ac:spMkLst>
        </pc:spChg>
      </pc:sldChg>
      <pc:sldChg chg="new del">
        <pc:chgData name="Dr. Smita Deshpande" userId="d33e4cf7-03b9-422f-8f29-29af26de3750" providerId="ADAL" clId="{EA5DD92E-C3C0-4454-BB7C-989988DF8C2A}" dt="2023-10-05T06:11:41.740" v="680" actId="47"/>
        <pc:sldMkLst>
          <pc:docMk/>
          <pc:sldMk cId="684084286" sldId="338"/>
        </pc:sldMkLst>
      </pc:sldChg>
      <pc:sldChg chg="modSp add mod">
        <pc:chgData name="Dr. Smita Deshpande" userId="d33e4cf7-03b9-422f-8f29-29af26de3750" providerId="ADAL" clId="{EA5DD92E-C3C0-4454-BB7C-989988DF8C2A}" dt="2023-10-05T07:18:21.046" v="1785" actId="207"/>
        <pc:sldMkLst>
          <pc:docMk/>
          <pc:sldMk cId="3482108434" sldId="339"/>
        </pc:sldMkLst>
        <pc:spChg chg="mod">
          <ac:chgData name="Dr. Smita Deshpande" userId="d33e4cf7-03b9-422f-8f29-29af26de3750" providerId="ADAL" clId="{EA5DD92E-C3C0-4454-BB7C-989988DF8C2A}" dt="2023-10-05T07:18:21.046" v="1785" actId="207"/>
          <ac:spMkLst>
            <pc:docMk/>
            <pc:sldMk cId="3482108434" sldId="339"/>
            <ac:spMk id="2" creationId="{86B309B0-6209-D3D0-9D5E-308B9F6E7303}"/>
          </ac:spMkLst>
        </pc:spChg>
        <pc:spChg chg="mod">
          <ac:chgData name="Dr. Smita Deshpande" userId="d33e4cf7-03b9-422f-8f29-29af26de3750" providerId="ADAL" clId="{EA5DD92E-C3C0-4454-BB7C-989988DF8C2A}" dt="2023-10-05T06:10:34.839" v="675" actId="403"/>
          <ac:spMkLst>
            <pc:docMk/>
            <pc:sldMk cId="3482108434" sldId="339"/>
            <ac:spMk id="12" creationId="{CE3C1BFF-2275-1E7D-0604-E6F5CFEC01F6}"/>
          </ac:spMkLst>
        </pc:spChg>
        <pc:spChg chg="mod">
          <ac:chgData name="Dr. Smita Deshpande" userId="d33e4cf7-03b9-422f-8f29-29af26de3750" providerId="ADAL" clId="{EA5DD92E-C3C0-4454-BB7C-989988DF8C2A}" dt="2023-10-05T06:10:52.755" v="679" actId="403"/>
          <ac:spMkLst>
            <pc:docMk/>
            <pc:sldMk cId="3482108434" sldId="339"/>
            <ac:spMk id="14" creationId="{DD1D0BF9-FCAA-67DA-79AB-E6E7E6D2B6A1}"/>
          </ac:spMkLst>
        </pc:spChg>
      </pc:sldChg>
      <pc:sldChg chg="modSp add mod">
        <pc:chgData name="Dr. Smita Deshpande" userId="d33e4cf7-03b9-422f-8f29-29af26de3750" providerId="ADAL" clId="{EA5DD92E-C3C0-4454-BB7C-989988DF8C2A}" dt="2023-10-05T07:17:45.987" v="1782" actId="6549"/>
        <pc:sldMkLst>
          <pc:docMk/>
          <pc:sldMk cId="3925778504" sldId="340"/>
        </pc:sldMkLst>
        <pc:spChg chg="mod">
          <ac:chgData name="Dr. Smita Deshpande" userId="d33e4cf7-03b9-422f-8f29-29af26de3750" providerId="ADAL" clId="{EA5DD92E-C3C0-4454-BB7C-989988DF8C2A}" dt="2023-10-05T07:17:36.552" v="1775" actId="207"/>
          <ac:spMkLst>
            <pc:docMk/>
            <pc:sldMk cId="3925778504" sldId="340"/>
            <ac:spMk id="2" creationId="{86B309B0-6209-D3D0-9D5E-308B9F6E7303}"/>
          </ac:spMkLst>
        </pc:spChg>
        <pc:spChg chg="mod">
          <ac:chgData name="Dr. Smita Deshpande" userId="d33e4cf7-03b9-422f-8f29-29af26de3750" providerId="ADAL" clId="{EA5DD92E-C3C0-4454-BB7C-989988DF8C2A}" dt="2023-10-05T06:07:46.984" v="646" actId="403"/>
          <ac:spMkLst>
            <pc:docMk/>
            <pc:sldMk cId="3925778504" sldId="340"/>
            <ac:spMk id="12" creationId="{CE3C1BFF-2275-1E7D-0604-E6F5CFEC01F6}"/>
          </ac:spMkLst>
        </pc:spChg>
        <pc:spChg chg="mod">
          <ac:chgData name="Dr. Smita Deshpande" userId="d33e4cf7-03b9-422f-8f29-29af26de3750" providerId="ADAL" clId="{EA5DD92E-C3C0-4454-BB7C-989988DF8C2A}" dt="2023-10-05T07:17:45.987" v="1782" actId="6549"/>
          <ac:spMkLst>
            <pc:docMk/>
            <pc:sldMk cId="3925778504" sldId="340"/>
            <ac:spMk id="14" creationId="{DD1D0BF9-FCAA-67DA-79AB-E6E7E6D2B6A1}"/>
          </ac:spMkLst>
        </pc:spChg>
      </pc:sldChg>
      <pc:sldChg chg="modSp add mod">
        <pc:chgData name="Dr. Smita Deshpande" userId="d33e4cf7-03b9-422f-8f29-29af26de3750" providerId="ADAL" clId="{EA5DD92E-C3C0-4454-BB7C-989988DF8C2A}" dt="2023-10-05T07:18:09.190" v="1784" actId="20578"/>
        <pc:sldMkLst>
          <pc:docMk/>
          <pc:sldMk cId="3789936146" sldId="341"/>
        </pc:sldMkLst>
        <pc:spChg chg="mod">
          <ac:chgData name="Dr. Smita Deshpande" userId="d33e4cf7-03b9-422f-8f29-29af26de3750" providerId="ADAL" clId="{EA5DD92E-C3C0-4454-BB7C-989988DF8C2A}" dt="2023-10-05T07:17:55.866" v="1783" actId="207"/>
          <ac:spMkLst>
            <pc:docMk/>
            <pc:sldMk cId="3789936146" sldId="341"/>
            <ac:spMk id="2" creationId="{86B309B0-6209-D3D0-9D5E-308B9F6E7303}"/>
          </ac:spMkLst>
        </pc:spChg>
        <pc:spChg chg="mod">
          <ac:chgData name="Dr. Smita Deshpande" userId="d33e4cf7-03b9-422f-8f29-29af26de3750" providerId="ADAL" clId="{EA5DD92E-C3C0-4454-BB7C-989988DF8C2A}" dt="2023-10-05T06:09:24.521" v="668" actId="403"/>
          <ac:spMkLst>
            <pc:docMk/>
            <pc:sldMk cId="3789936146" sldId="341"/>
            <ac:spMk id="12" creationId="{CE3C1BFF-2275-1E7D-0604-E6F5CFEC01F6}"/>
          </ac:spMkLst>
        </pc:spChg>
        <pc:spChg chg="mod">
          <ac:chgData name="Dr. Smita Deshpande" userId="d33e4cf7-03b9-422f-8f29-29af26de3750" providerId="ADAL" clId="{EA5DD92E-C3C0-4454-BB7C-989988DF8C2A}" dt="2023-10-05T07:18:09.190" v="1784" actId="20578"/>
          <ac:spMkLst>
            <pc:docMk/>
            <pc:sldMk cId="3789936146" sldId="341"/>
            <ac:spMk id="14" creationId="{DD1D0BF9-FCAA-67DA-79AB-E6E7E6D2B6A1}"/>
          </ac:spMkLst>
        </pc:spChg>
      </pc:sldChg>
      <pc:sldChg chg="add del">
        <pc:chgData name="Dr. Smita Deshpande" userId="d33e4cf7-03b9-422f-8f29-29af26de3750" providerId="ADAL" clId="{EA5DD92E-C3C0-4454-BB7C-989988DF8C2A}" dt="2023-10-05T06:40:41.215" v="1353" actId="47"/>
        <pc:sldMkLst>
          <pc:docMk/>
          <pc:sldMk cId="1264525963" sldId="342"/>
        </pc:sldMkLst>
      </pc:sldChg>
      <pc:sldChg chg="modSp add mod">
        <pc:chgData name="Dr. Smita Deshpande" userId="d33e4cf7-03b9-422f-8f29-29af26de3750" providerId="ADAL" clId="{EA5DD92E-C3C0-4454-BB7C-989988DF8C2A}" dt="2023-10-05T06:17:12.571" v="726" actId="113"/>
        <pc:sldMkLst>
          <pc:docMk/>
          <pc:sldMk cId="3116035391" sldId="343"/>
        </pc:sldMkLst>
        <pc:spChg chg="mod">
          <ac:chgData name="Dr. Smita Deshpande" userId="d33e4cf7-03b9-422f-8f29-29af26de3750" providerId="ADAL" clId="{EA5DD92E-C3C0-4454-BB7C-989988DF8C2A}" dt="2023-10-05T06:17:12.571" v="726" actId="113"/>
          <ac:spMkLst>
            <pc:docMk/>
            <pc:sldMk cId="3116035391" sldId="343"/>
            <ac:spMk id="25" creationId="{BCE9DA14-62AB-A857-6387-1F5D330B3F36}"/>
          </ac:spMkLst>
        </pc:spChg>
      </pc:sldChg>
      <pc:sldChg chg="modSp add mod">
        <pc:chgData name="Dr. Smita Deshpande" userId="d33e4cf7-03b9-422f-8f29-29af26de3750" providerId="ADAL" clId="{EA5DD92E-C3C0-4454-BB7C-989988DF8C2A}" dt="2023-10-05T06:19:56.580" v="791" actId="113"/>
        <pc:sldMkLst>
          <pc:docMk/>
          <pc:sldMk cId="1155731491" sldId="344"/>
        </pc:sldMkLst>
        <pc:spChg chg="mod">
          <ac:chgData name="Dr. Smita Deshpande" userId="d33e4cf7-03b9-422f-8f29-29af26de3750" providerId="ADAL" clId="{EA5DD92E-C3C0-4454-BB7C-989988DF8C2A}" dt="2023-10-05T06:19:45.868" v="789" actId="207"/>
          <ac:spMkLst>
            <pc:docMk/>
            <pc:sldMk cId="1155731491" sldId="344"/>
            <ac:spMk id="25" creationId="{BCE9DA14-62AB-A857-6387-1F5D330B3F36}"/>
          </ac:spMkLst>
        </pc:spChg>
        <pc:spChg chg="mod">
          <ac:chgData name="Dr. Smita Deshpande" userId="d33e4cf7-03b9-422f-8f29-29af26de3750" providerId="ADAL" clId="{EA5DD92E-C3C0-4454-BB7C-989988DF8C2A}" dt="2023-10-05T06:19:56.580" v="791" actId="113"/>
          <ac:spMkLst>
            <pc:docMk/>
            <pc:sldMk cId="1155731491" sldId="344"/>
            <ac:spMk id="26" creationId="{710CB940-D45B-59F1-06E5-9CC94100EF05}"/>
          </ac:spMkLst>
        </pc:spChg>
      </pc:sldChg>
      <pc:sldChg chg="modSp add mod">
        <pc:chgData name="Dr. Smita Deshpande" userId="d33e4cf7-03b9-422f-8f29-29af26de3750" providerId="ADAL" clId="{EA5DD92E-C3C0-4454-BB7C-989988DF8C2A}" dt="2023-10-05T07:22:33.286" v="1815" actId="6549"/>
        <pc:sldMkLst>
          <pc:docMk/>
          <pc:sldMk cId="2706854052" sldId="345"/>
        </pc:sldMkLst>
        <pc:spChg chg="mod">
          <ac:chgData name="Dr. Smita Deshpande" userId="d33e4cf7-03b9-422f-8f29-29af26de3750" providerId="ADAL" clId="{EA5DD92E-C3C0-4454-BB7C-989988DF8C2A}" dt="2023-10-05T06:24:50.038" v="847" actId="14100"/>
          <ac:spMkLst>
            <pc:docMk/>
            <pc:sldMk cId="2706854052" sldId="345"/>
            <ac:spMk id="17" creationId="{B34031FB-8355-3EA0-47DF-DD40FAEC44AE}"/>
          </ac:spMkLst>
        </pc:spChg>
        <pc:spChg chg="mod">
          <ac:chgData name="Dr. Smita Deshpande" userId="d33e4cf7-03b9-422f-8f29-29af26de3750" providerId="ADAL" clId="{EA5DD92E-C3C0-4454-BB7C-989988DF8C2A}" dt="2023-10-05T07:22:33.286" v="1815" actId="6549"/>
          <ac:spMkLst>
            <pc:docMk/>
            <pc:sldMk cId="2706854052" sldId="345"/>
            <ac:spMk id="18" creationId="{899926E7-A8C4-39AC-4F8B-A3578031EA03}"/>
          </ac:spMkLst>
        </pc:spChg>
      </pc:sldChg>
      <pc:sldChg chg="modSp mod">
        <pc:chgData name="Dr. Smita Deshpande" userId="d33e4cf7-03b9-422f-8f29-29af26de3750" providerId="ADAL" clId="{EA5DD92E-C3C0-4454-BB7C-989988DF8C2A}" dt="2023-10-05T06:26:42.634" v="901" actId="27636"/>
        <pc:sldMkLst>
          <pc:docMk/>
          <pc:sldMk cId="3685391439" sldId="346"/>
        </pc:sldMkLst>
        <pc:spChg chg="mod">
          <ac:chgData name="Dr. Smita Deshpande" userId="d33e4cf7-03b9-422f-8f29-29af26de3750" providerId="ADAL" clId="{EA5DD92E-C3C0-4454-BB7C-989988DF8C2A}" dt="2023-10-05T06:26:30.586" v="897" actId="207"/>
          <ac:spMkLst>
            <pc:docMk/>
            <pc:sldMk cId="3685391439" sldId="346"/>
            <ac:spMk id="26" creationId="{710CB940-D45B-59F1-06E5-9CC94100EF05}"/>
          </ac:spMkLst>
        </pc:spChg>
        <pc:spChg chg="mod">
          <ac:chgData name="Dr. Smita Deshpande" userId="d33e4cf7-03b9-422f-8f29-29af26de3750" providerId="ADAL" clId="{EA5DD92E-C3C0-4454-BB7C-989988DF8C2A}" dt="2023-10-05T06:26:42.634" v="901" actId="27636"/>
          <ac:spMkLst>
            <pc:docMk/>
            <pc:sldMk cId="3685391439" sldId="346"/>
            <ac:spMk id="27" creationId="{A0DA38E3-68A2-4FF9-022B-BA0DF832B1DB}"/>
          </ac:spMkLst>
        </pc:spChg>
      </pc:sldChg>
      <pc:sldChg chg="addSp modSp add mod">
        <pc:chgData name="Dr. Smita Deshpande" userId="d33e4cf7-03b9-422f-8f29-29af26de3750" providerId="ADAL" clId="{EA5DD92E-C3C0-4454-BB7C-989988DF8C2A}" dt="2023-10-05T07:25:02.922" v="1828" actId="20577"/>
        <pc:sldMkLst>
          <pc:docMk/>
          <pc:sldMk cId="192028003" sldId="347"/>
        </pc:sldMkLst>
        <pc:spChg chg="add mod">
          <ac:chgData name="Dr. Smita Deshpande" userId="d33e4cf7-03b9-422f-8f29-29af26de3750" providerId="ADAL" clId="{EA5DD92E-C3C0-4454-BB7C-989988DF8C2A}" dt="2023-10-05T07:24:38.173" v="1817"/>
          <ac:spMkLst>
            <pc:docMk/>
            <pc:sldMk cId="192028003" sldId="347"/>
            <ac:spMk id="3" creationId="{AF001215-F0E6-2CCF-8524-75D3C51CCD20}"/>
          </ac:spMkLst>
        </pc:spChg>
        <pc:spChg chg="mod">
          <ac:chgData name="Dr. Smita Deshpande" userId="d33e4cf7-03b9-422f-8f29-29af26de3750" providerId="ADAL" clId="{EA5DD92E-C3C0-4454-BB7C-989988DF8C2A}" dt="2023-10-05T06:35:13.848" v="1199" actId="20577"/>
          <ac:spMkLst>
            <pc:docMk/>
            <pc:sldMk cId="192028003" sldId="347"/>
            <ac:spMk id="17" creationId="{B34031FB-8355-3EA0-47DF-DD40FAEC44AE}"/>
          </ac:spMkLst>
        </pc:spChg>
        <pc:spChg chg="mod">
          <ac:chgData name="Dr. Smita Deshpande" userId="d33e4cf7-03b9-422f-8f29-29af26de3750" providerId="ADAL" clId="{EA5DD92E-C3C0-4454-BB7C-989988DF8C2A}" dt="2023-10-05T07:25:02.922" v="1828" actId="20577"/>
          <ac:spMkLst>
            <pc:docMk/>
            <pc:sldMk cId="192028003" sldId="347"/>
            <ac:spMk id="18" creationId="{899926E7-A8C4-39AC-4F8B-A3578031EA03}"/>
          </ac:spMkLst>
        </pc:spChg>
        <pc:picChg chg="mod">
          <ac:chgData name="Dr. Smita Deshpande" userId="d33e4cf7-03b9-422f-8f29-29af26de3750" providerId="ADAL" clId="{EA5DD92E-C3C0-4454-BB7C-989988DF8C2A}" dt="2023-10-05T07:24:42.375" v="1818" actId="14100"/>
          <ac:picMkLst>
            <pc:docMk/>
            <pc:sldMk cId="192028003" sldId="347"/>
            <ac:picMk id="2" creationId="{DA16D39D-4F1A-4316-3C6E-833ED648F71E}"/>
          </ac:picMkLst>
        </pc:picChg>
      </pc:sldChg>
      <pc:sldChg chg="modSp add mod">
        <pc:chgData name="Dr. Smita Deshpande" userId="d33e4cf7-03b9-422f-8f29-29af26de3750" providerId="ADAL" clId="{EA5DD92E-C3C0-4454-BB7C-989988DF8C2A}" dt="2023-10-05T06:37:27.660" v="1304" actId="207"/>
        <pc:sldMkLst>
          <pc:docMk/>
          <pc:sldMk cId="14525004" sldId="348"/>
        </pc:sldMkLst>
        <pc:spChg chg="mod">
          <ac:chgData name="Dr. Smita Deshpande" userId="d33e4cf7-03b9-422f-8f29-29af26de3750" providerId="ADAL" clId="{EA5DD92E-C3C0-4454-BB7C-989988DF8C2A}" dt="2023-10-05T06:37:22.439" v="1303" actId="207"/>
          <ac:spMkLst>
            <pc:docMk/>
            <pc:sldMk cId="14525004" sldId="348"/>
            <ac:spMk id="23" creationId="{9D48D07F-2D5B-F0D5-4005-197607C4F197}"/>
          </ac:spMkLst>
        </pc:spChg>
        <pc:spChg chg="mod">
          <ac:chgData name="Dr. Smita Deshpande" userId="d33e4cf7-03b9-422f-8f29-29af26de3750" providerId="ADAL" clId="{EA5DD92E-C3C0-4454-BB7C-989988DF8C2A}" dt="2023-10-05T06:37:08.743" v="1302" actId="207"/>
          <ac:spMkLst>
            <pc:docMk/>
            <pc:sldMk cId="14525004" sldId="348"/>
            <ac:spMk id="26" creationId="{710CB940-D45B-59F1-06E5-9CC94100EF05}"/>
          </ac:spMkLst>
        </pc:spChg>
        <pc:spChg chg="mod">
          <ac:chgData name="Dr. Smita Deshpande" userId="d33e4cf7-03b9-422f-8f29-29af26de3750" providerId="ADAL" clId="{EA5DD92E-C3C0-4454-BB7C-989988DF8C2A}" dt="2023-10-05T06:37:27.660" v="1304" actId="207"/>
          <ac:spMkLst>
            <pc:docMk/>
            <pc:sldMk cId="14525004" sldId="348"/>
            <ac:spMk id="28" creationId="{B72BD1AE-7290-BA6E-18FB-8181C0D13E7C}"/>
          </ac:spMkLst>
        </pc:spChg>
      </pc:sldChg>
      <pc:sldChg chg="delSp modSp mod">
        <pc:chgData name="Dr. Smita Deshpande" userId="d33e4cf7-03b9-422f-8f29-29af26de3750" providerId="ADAL" clId="{EA5DD92E-C3C0-4454-BB7C-989988DF8C2A}" dt="2023-10-05T06:40:28.061" v="1352" actId="478"/>
        <pc:sldMkLst>
          <pc:docMk/>
          <pc:sldMk cId="1203042794" sldId="349"/>
        </pc:sldMkLst>
        <pc:spChg chg="del">
          <ac:chgData name="Dr. Smita Deshpande" userId="d33e4cf7-03b9-422f-8f29-29af26de3750" providerId="ADAL" clId="{EA5DD92E-C3C0-4454-BB7C-989988DF8C2A}" dt="2023-10-05T06:40:28.061" v="1352" actId="478"/>
          <ac:spMkLst>
            <pc:docMk/>
            <pc:sldMk cId="1203042794" sldId="349"/>
            <ac:spMk id="4" creationId="{197C83E9-EC39-0844-1C0C-E5735A595960}"/>
          </ac:spMkLst>
        </pc:spChg>
        <pc:spChg chg="mod">
          <ac:chgData name="Dr. Smita Deshpande" userId="d33e4cf7-03b9-422f-8f29-29af26de3750" providerId="ADAL" clId="{EA5DD92E-C3C0-4454-BB7C-989988DF8C2A}" dt="2023-10-05T06:39:59.692" v="1351" actId="5793"/>
          <ac:spMkLst>
            <pc:docMk/>
            <pc:sldMk cId="1203042794" sldId="349"/>
            <ac:spMk id="18" creationId="{899926E7-A8C4-39AC-4F8B-A3578031EA03}"/>
          </ac:spMkLst>
        </pc:spChg>
      </pc:sldChg>
      <pc:sldChg chg="delSp modSp new mod">
        <pc:chgData name="Dr. Smita Deshpande" userId="d33e4cf7-03b9-422f-8f29-29af26de3750" providerId="ADAL" clId="{EA5DD92E-C3C0-4454-BB7C-989988DF8C2A}" dt="2023-10-05T07:28:32.120" v="1933" actId="20577"/>
        <pc:sldMkLst>
          <pc:docMk/>
          <pc:sldMk cId="4250147900" sldId="350"/>
        </pc:sldMkLst>
        <pc:spChg chg="mod">
          <ac:chgData name="Dr. Smita Deshpande" userId="d33e4cf7-03b9-422f-8f29-29af26de3750" providerId="ADAL" clId="{EA5DD92E-C3C0-4454-BB7C-989988DF8C2A}" dt="2023-10-05T06:53:13.911" v="1714" actId="207"/>
          <ac:spMkLst>
            <pc:docMk/>
            <pc:sldMk cId="4250147900" sldId="350"/>
            <ac:spMk id="2" creationId="{4C7A8B80-F21E-6882-9C28-F3F8F912A66C}"/>
          </ac:spMkLst>
        </pc:spChg>
        <pc:spChg chg="del">
          <ac:chgData name="Dr. Smita Deshpande" userId="d33e4cf7-03b9-422f-8f29-29af26de3750" providerId="ADAL" clId="{EA5DD92E-C3C0-4454-BB7C-989988DF8C2A}" dt="2023-10-05T06:47:17.038" v="1487" actId="478"/>
          <ac:spMkLst>
            <pc:docMk/>
            <pc:sldMk cId="4250147900" sldId="350"/>
            <ac:spMk id="3" creationId="{23690929-8EE5-5E39-D74E-3C51D4CC92D8}"/>
          </ac:spMkLst>
        </pc:spChg>
        <pc:spChg chg="del">
          <ac:chgData name="Dr. Smita Deshpande" userId="d33e4cf7-03b9-422f-8f29-29af26de3750" providerId="ADAL" clId="{EA5DD92E-C3C0-4454-BB7C-989988DF8C2A}" dt="2023-10-05T06:47:20.840" v="1488" actId="478"/>
          <ac:spMkLst>
            <pc:docMk/>
            <pc:sldMk cId="4250147900" sldId="350"/>
            <ac:spMk id="4" creationId="{6255E133-D75F-D627-9048-0C95C7A42E4D}"/>
          </ac:spMkLst>
        </pc:spChg>
        <pc:spChg chg="mod">
          <ac:chgData name="Dr. Smita Deshpande" userId="d33e4cf7-03b9-422f-8f29-29af26de3750" providerId="ADAL" clId="{EA5DD92E-C3C0-4454-BB7C-989988DF8C2A}" dt="2023-10-05T07:28:32.120" v="1933" actId="20577"/>
          <ac:spMkLst>
            <pc:docMk/>
            <pc:sldMk cId="4250147900" sldId="350"/>
            <ac:spMk id="5" creationId="{CCBE609E-BCE3-4980-5AF6-2ACFE035AFB1}"/>
          </ac:spMkLst>
        </pc:spChg>
      </pc:sldChg>
      <pc:sldMasterChg chg="modSldLayout">
        <pc:chgData name="Dr. Smita Deshpande" userId="d33e4cf7-03b9-422f-8f29-29af26de3750" providerId="ADAL" clId="{EA5DD92E-C3C0-4454-BB7C-989988DF8C2A}" dt="2023-10-05T07:11:48.132" v="1717" actId="207"/>
        <pc:sldMasterMkLst>
          <pc:docMk/>
          <pc:sldMasterMk cId="154833434" sldId="2147483650"/>
        </pc:sldMasterMkLst>
        <pc:sldLayoutChg chg="modSp">
          <pc:chgData name="Dr. Smita Deshpande" userId="d33e4cf7-03b9-422f-8f29-29af26de3750" providerId="ADAL" clId="{EA5DD92E-C3C0-4454-BB7C-989988DF8C2A}" dt="2023-10-05T07:11:28.713" v="1715" actId="207"/>
          <pc:sldLayoutMkLst>
            <pc:docMk/>
            <pc:sldMasterMk cId="154833434" sldId="2147483650"/>
            <pc:sldLayoutMk cId="2631799807" sldId="2147483651"/>
          </pc:sldLayoutMkLst>
          <pc:spChg chg="mod">
            <ac:chgData name="Dr. Smita Deshpande" userId="d33e4cf7-03b9-422f-8f29-29af26de3750" providerId="ADAL" clId="{EA5DD92E-C3C0-4454-BB7C-989988DF8C2A}" dt="2023-10-05T07:11:28.713" v="1715" actId="207"/>
            <ac:spMkLst>
              <pc:docMk/>
              <pc:sldMasterMk cId="154833434" sldId="2147483650"/>
              <pc:sldLayoutMk cId="2631799807" sldId="2147483651"/>
              <ac:spMk id="2" creationId="{00000000-0000-0000-0000-000000000000}"/>
            </ac:spMkLst>
          </pc:spChg>
        </pc:sldLayoutChg>
        <pc:sldLayoutChg chg="modSp">
          <pc:chgData name="Dr. Smita Deshpande" userId="d33e4cf7-03b9-422f-8f29-29af26de3750" providerId="ADAL" clId="{EA5DD92E-C3C0-4454-BB7C-989988DF8C2A}" dt="2023-10-05T07:11:37.102" v="1716" actId="207"/>
          <pc:sldLayoutMkLst>
            <pc:docMk/>
            <pc:sldMasterMk cId="154833434" sldId="2147483650"/>
            <pc:sldLayoutMk cId="2333964501" sldId="2147483663"/>
          </pc:sldLayoutMkLst>
          <pc:spChg chg="mod">
            <ac:chgData name="Dr. Smita Deshpande" userId="d33e4cf7-03b9-422f-8f29-29af26de3750" providerId="ADAL" clId="{EA5DD92E-C3C0-4454-BB7C-989988DF8C2A}" dt="2023-10-05T07:11:37.102" v="1716" actId="207"/>
            <ac:spMkLst>
              <pc:docMk/>
              <pc:sldMasterMk cId="154833434" sldId="2147483650"/>
              <pc:sldLayoutMk cId="2333964501" sldId="2147483663"/>
              <ac:spMk id="2" creationId="{9A1CFBBA-B680-A6A7-3C4B-5FEAC4253283}"/>
            </ac:spMkLst>
          </pc:spChg>
        </pc:sldLayoutChg>
        <pc:sldLayoutChg chg="modSp">
          <pc:chgData name="Dr. Smita Deshpande" userId="d33e4cf7-03b9-422f-8f29-29af26de3750" providerId="ADAL" clId="{EA5DD92E-C3C0-4454-BB7C-989988DF8C2A}" dt="2023-10-05T07:11:48.132" v="1717" actId="207"/>
          <pc:sldLayoutMkLst>
            <pc:docMk/>
            <pc:sldMasterMk cId="154833434" sldId="2147483650"/>
            <pc:sldLayoutMk cId="220804285" sldId="2147483664"/>
          </pc:sldLayoutMkLst>
          <pc:spChg chg="mod">
            <ac:chgData name="Dr. Smita Deshpande" userId="d33e4cf7-03b9-422f-8f29-29af26de3750" providerId="ADAL" clId="{EA5DD92E-C3C0-4454-BB7C-989988DF8C2A}" dt="2023-10-05T07:11:48.132" v="1717" actId="207"/>
            <ac:spMkLst>
              <pc:docMk/>
              <pc:sldMasterMk cId="154833434" sldId="2147483650"/>
              <pc:sldLayoutMk cId="220804285" sldId="2147483664"/>
              <ac:spMk id="2"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426ABF-A8C0-D94B-8DA4-89B3D95177FD}"/>
              </a:ext>
            </a:extLst>
          </p:cNvPr>
          <p:cNvSpPr>
            <a:spLocks noGrp="1"/>
          </p:cNvSpPr>
          <p:nvPr>
            <p:ph type="hdr" sz="quarter"/>
          </p:nvPr>
        </p:nvSpPr>
        <p:spPr>
          <a:xfrm>
            <a:off x="0" y="0"/>
            <a:ext cx="5943600" cy="122237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73E1C36-C21F-0B70-27E7-5B59DAE27561}"/>
              </a:ext>
            </a:extLst>
          </p:cNvPr>
          <p:cNvSpPr>
            <a:spLocks noGrp="1"/>
          </p:cNvSpPr>
          <p:nvPr>
            <p:ph type="dt" sz="quarter" idx="1"/>
          </p:nvPr>
        </p:nvSpPr>
        <p:spPr>
          <a:xfrm>
            <a:off x="7769225" y="0"/>
            <a:ext cx="5943600" cy="1222375"/>
          </a:xfrm>
          <a:prstGeom prst="rect">
            <a:avLst/>
          </a:prstGeom>
        </p:spPr>
        <p:txBody>
          <a:bodyPr vert="horz" lIns="91440" tIns="45720" rIns="91440" bIns="45720" rtlCol="0"/>
          <a:lstStyle>
            <a:lvl1pPr algn="r">
              <a:defRPr sz="1200"/>
            </a:lvl1pPr>
          </a:lstStyle>
          <a:p>
            <a:fld id="{D9D42D35-0463-4920-BEF7-2B88080E67A2}" type="datetimeFigureOut">
              <a:rPr lang="en-US" smtClean="0"/>
              <a:t>10/5/2023</a:t>
            </a:fld>
            <a:endParaRPr lang="en-US"/>
          </a:p>
        </p:txBody>
      </p:sp>
      <p:sp>
        <p:nvSpPr>
          <p:cNvPr id="4" name="Footer Placeholder 3">
            <a:extLst>
              <a:ext uri="{FF2B5EF4-FFF2-40B4-BE49-F238E27FC236}">
                <a16:creationId xmlns:a16="http://schemas.microsoft.com/office/drawing/2014/main" id="{E5942066-244B-8673-5E9A-26E4265AD0B2}"/>
              </a:ext>
            </a:extLst>
          </p:cNvPr>
          <p:cNvSpPr>
            <a:spLocks noGrp="1"/>
          </p:cNvSpPr>
          <p:nvPr>
            <p:ph type="ftr" sz="quarter" idx="2"/>
          </p:nvPr>
        </p:nvSpPr>
        <p:spPr>
          <a:xfrm>
            <a:off x="0" y="23161625"/>
            <a:ext cx="5943600" cy="12223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530EE97-1F54-6631-A4BB-FD938296488E}"/>
              </a:ext>
            </a:extLst>
          </p:cNvPr>
          <p:cNvSpPr>
            <a:spLocks noGrp="1"/>
          </p:cNvSpPr>
          <p:nvPr>
            <p:ph type="sldNum" sz="quarter" idx="3"/>
          </p:nvPr>
        </p:nvSpPr>
        <p:spPr>
          <a:xfrm>
            <a:off x="7769225" y="23161625"/>
            <a:ext cx="5943600" cy="1222375"/>
          </a:xfrm>
          <a:prstGeom prst="rect">
            <a:avLst/>
          </a:prstGeom>
        </p:spPr>
        <p:txBody>
          <a:bodyPr vert="horz" lIns="91440" tIns="45720" rIns="91440" bIns="45720" rtlCol="0" anchor="b"/>
          <a:lstStyle>
            <a:lvl1pPr algn="r">
              <a:defRPr sz="1200"/>
            </a:lvl1pPr>
          </a:lstStyle>
          <a:p>
            <a:fld id="{420BD0AB-C59E-4A46-83D3-F07787446BA0}" type="slidenum">
              <a:rPr lang="en-US" smtClean="0"/>
              <a:t>‹#›</a:t>
            </a:fld>
            <a:endParaRPr lang="en-US"/>
          </a:p>
        </p:txBody>
      </p:sp>
    </p:spTree>
    <p:extLst>
      <p:ext uri="{BB962C8B-B14F-4D97-AF65-F5344CB8AC3E}">
        <p14:creationId xmlns:p14="http://schemas.microsoft.com/office/powerpoint/2010/main" val="41337835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502926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Image 0">
            <a:extLst>
              <a:ext uri="{FF2B5EF4-FFF2-40B4-BE49-F238E27FC236}">
                <a16:creationId xmlns:a16="http://schemas.microsoft.com/office/drawing/2014/main" id="{BA5D5A72-CB6F-F8DE-E2C9-90459C8C3DC1}"/>
              </a:ext>
              <a:ext uri="{C183D7F6-B498-43B3-948B-1728B52AA6E4}">
                <adec:decorative xmlns:adec="http://schemas.microsoft.com/office/drawing/2017/decorative" val="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 uri="{C183D7F6-B498-43B3-948B-1728B52AA6E4}">
                <adec:decorative xmlns:adec="http://schemas.microsoft.com/office/drawing/2017/decorative" val="1"/>
              </a:ext>
            </a:extLst>
          </p:cNvPr>
          <p:cNvSpPr/>
          <p:nvPr userDrawn="1"/>
        </p:nvSpPr>
        <p:spPr>
          <a:xfrm>
            <a:off x="1600201" y="1173106"/>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 uri="{C183D7F6-B498-43B3-948B-1728B52AA6E4}">
                <adec:decorative xmlns:adec="http://schemas.microsoft.com/office/drawing/2017/decorative" val="1"/>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hasCustomPrompt="1"/>
          </p:nvPr>
        </p:nvSpPr>
        <p:spPr>
          <a:xfrm>
            <a:off x="3403092" y="69574"/>
            <a:ext cx="5385816" cy="3139970"/>
          </a:xfrm>
        </p:spPr>
        <p:txBody>
          <a:bodyPr tIns="0" anchor="b" anchorCtr="0">
            <a:noAutofit/>
          </a:bodyPr>
          <a:lstStyle>
            <a:lvl1pPr algn="ctr">
              <a:defRPr sz="4400">
                <a:solidFill>
                  <a:srgbClr val="FF0000"/>
                </a:solidFill>
              </a:defRPr>
            </a:lvl1pPr>
          </a:lstStyle>
          <a:p>
            <a:r>
              <a:rPr lang="en-US" dirty="0"/>
              <a:t>Click to add title</a:t>
            </a:r>
          </a:p>
        </p:txBody>
      </p:sp>
      <p:sp>
        <p:nvSpPr>
          <p:cNvPr id="3" name="Subtitle 2"/>
          <p:cNvSpPr>
            <a:spLocks noGrp="1"/>
          </p:cNvSpPr>
          <p:nvPr>
            <p:ph type="subTitle" idx="1" hasCustomPrompt="1"/>
          </p:nvPr>
        </p:nvSpPr>
        <p:spPr>
          <a:xfrm>
            <a:off x="4349496" y="3255267"/>
            <a:ext cx="3493008" cy="1644724"/>
          </a:xfrm>
        </p:spPr>
        <p:txBody>
          <a:bodyPr lIns="0" tIns="0" rIns="0" bIns="0" anchor="ctr" anchorCtr="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hasCustomPrompt="1"/>
          </p:nvPr>
        </p:nvSpPr>
        <p:spPr>
          <a:xfrm>
            <a:off x="758952" y="701702"/>
            <a:ext cx="10671048" cy="1444351"/>
          </a:xfrm>
        </p:spPr>
        <p:txBody>
          <a:bodyPr>
            <a:noAutofit/>
          </a:bodyPr>
          <a:lstStyle>
            <a:lvl1pPr>
              <a:lnSpc>
                <a:spcPct val="100000"/>
              </a:lnSpc>
              <a:defRPr/>
            </a:lvl1pPr>
          </a:lstStyle>
          <a:p>
            <a:r>
              <a:rPr lang="en-US" dirty="0"/>
              <a:t>Click to add title</a:t>
            </a:r>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lvl1pPr>
              <a:defRPr>
                <a:latin typeface="+mn-lt"/>
              </a:defRPr>
            </a:lvl1p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lvl1pPr>
              <a:defRPr>
                <a:latin typeface="+mn-lt"/>
              </a:defRPr>
            </a:lvl1pPr>
          </a:lstStyle>
          <a:p>
            <a:fld id="{48F63A3B-78C7-47BE-AE5E-E10140E04643}" type="slidenum">
              <a:rPr lang="en-US" smtClean="0"/>
              <a:pPr/>
              <a:t>‹#›</a:t>
            </a:fld>
            <a:endParaRPr lang="en-US" dirty="0"/>
          </a:p>
        </p:txBody>
      </p:sp>
      <p:sp>
        <p:nvSpPr>
          <p:cNvPr id="7" name="Oval 6">
            <a:extLst>
              <a:ext uri="{FF2B5EF4-FFF2-40B4-BE49-F238E27FC236}">
                <a16:creationId xmlns:a16="http://schemas.microsoft.com/office/drawing/2014/main" id="{5C32B254-F115-AAF3-09C2-B631F5CDC4C7}"/>
              </a:ext>
              <a:ext uri="{C183D7F6-B498-43B3-948B-1728B52AA6E4}">
                <adec:decorative xmlns:adec="http://schemas.microsoft.com/office/drawing/2017/decorative" val="1"/>
              </a:ext>
            </a:extLst>
          </p:cNvPr>
          <p:cNvSpPr>
            <a:spLocks noChangeAspect="1"/>
          </p:cNvSpPr>
          <p:nvPr userDrawn="1"/>
        </p:nvSpPr>
        <p:spPr>
          <a:xfrm>
            <a:off x="1329989" y="2370268"/>
            <a:ext cx="722376" cy="722376"/>
          </a:xfrm>
          <a:prstGeom prst="ellipse">
            <a:avLst/>
          </a:prstGeom>
          <a:no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hasCustomPrompt="1"/>
          </p:nvPr>
        </p:nvSpPr>
        <p:spPr>
          <a:xfrm>
            <a:off x="1339134" y="2379412"/>
            <a:ext cx="704088" cy="704088"/>
          </a:xfrm>
          <a:prstGeom prst="ellipse">
            <a:avLst/>
          </a:prstGeom>
          <a:solidFill>
            <a:schemeClr val="accent1"/>
          </a:solidFill>
        </p:spPr>
        <p:txBody>
          <a:bodyPr lIns="0" tIns="0" rIns="0" bIns="0" anchor="t" anchorCtr="0">
            <a:noAutofit/>
          </a:bodyPr>
          <a:lstStyle>
            <a:lvl1pPr marL="0" indent="0" algn="ctr">
              <a:lnSpc>
                <a:spcPct val="80000"/>
              </a:lnSpc>
              <a:spcBef>
                <a:spcPts val="0"/>
              </a:spcBef>
              <a:buNone/>
              <a:defRPr sz="900"/>
            </a:lvl1pPr>
          </a:lstStyle>
          <a:p>
            <a:pPr lvl="0"/>
            <a:r>
              <a:rPr lang="en-US" dirty="0"/>
              <a:t>Picture</a:t>
            </a:r>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hasCustomPrompt="1"/>
          </p:nvPr>
        </p:nvSpPr>
        <p:spPr>
          <a:xfrm>
            <a:off x="685338" y="2758440"/>
            <a:ext cx="2011680" cy="2826771"/>
          </a:xfrm>
          <a:custGeom>
            <a:avLst/>
            <a:gdLst>
              <a:gd name="connsiteX0" fmla="*/ 0 w 2011680"/>
              <a:gd name="connsiteY0" fmla="*/ 0 h 2825173"/>
              <a:gd name="connsiteX1" fmla="*/ 2011680 w 2011680"/>
              <a:gd name="connsiteY1" fmla="*/ 0 h 2825173"/>
              <a:gd name="connsiteX2" fmla="*/ 2011680 w 2011680"/>
              <a:gd name="connsiteY2" fmla="*/ 2825173 h 2825173"/>
              <a:gd name="connsiteX3" fmla="*/ 0 w 2011680"/>
              <a:gd name="connsiteY3" fmla="*/ 2825173 h 2825173"/>
              <a:gd name="connsiteX4" fmla="*/ 0 w 2011680"/>
              <a:gd name="connsiteY4" fmla="*/ 0 h 2825173"/>
              <a:gd name="connsiteX0" fmla="*/ 0 w 2011680"/>
              <a:gd name="connsiteY0" fmla="*/ 1598 h 2826771"/>
              <a:gd name="connsiteX1" fmla="*/ 646257 w 2011680"/>
              <a:gd name="connsiteY1" fmla="*/ 0 h 2826771"/>
              <a:gd name="connsiteX2" fmla="*/ 2011680 w 2011680"/>
              <a:gd name="connsiteY2" fmla="*/ 1598 h 2826771"/>
              <a:gd name="connsiteX3" fmla="*/ 2011680 w 2011680"/>
              <a:gd name="connsiteY3" fmla="*/ 2826771 h 2826771"/>
              <a:gd name="connsiteX4" fmla="*/ 0 w 2011680"/>
              <a:gd name="connsiteY4" fmla="*/ 2826771 h 2826771"/>
              <a:gd name="connsiteX5" fmla="*/ 0 w 2011680"/>
              <a:gd name="connsiteY5" fmla="*/ 1598 h 2826771"/>
              <a:gd name="connsiteX0" fmla="*/ 0 w 2011680"/>
              <a:gd name="connsiteY0" fmla="*/ 1598 h 2826771"/>
              <a:gd name="connsiteX1" fmla="*/ 646257 w 2011680"/>
              <a:gd name="connsiteY1" fmla="*/ 0 h 2826771"/>
              <a:gd name="connsiteX2" fmla="*/ 1358727 w 2011680"/>
              <a:gd name="connsiteY2" fmla="*/ 0 h 2826771"/>
              <a:gd name="connsiteX3" fmla="*/ 2011680 w 2011680"/>
              <a:gd name="connsiteY3" fmla="*/ 1598 h 2826771"/>
              <a:gd name="connsiteX4" fmla="*/ 2011680 w 2011680"/>
              <a:gd name="connsiteY4" fmla="*/ 2826771 h 2826771"/>
              <a:gd name="connsiteX5" fmla="*/ 0 w 2011680"/>
              <a:gd name="connsiteY5" fmla="*/ 2826771 h 2826771"/>
              <a:gd name="connsiteX6" fmla="*/ 0 w 2011680"/>
              <a:gd name="connsiteY6" fmla="*/ 1598 h 2826771"/>
              <a:gd name="connsiteX0" fmla="*/ 0 w 2011680"/>
              <a:gd name="connsiteY0" fmla="*/ 1598 h 2826771"/>
              <a:gd name="connsiteX1" fmla="*/ 646257 w 2011680"/>
              <a:gd name="connsiteY1" fmla="*/ 0 h 2826771"/>
              <a:gd name="connsiteX2" fmla="*/ 1010112 w 2011680"/>
              <a:gd name="connsiteY2" fmla="*/ 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1680" h="2826771">
                <a:moveTo>
                  <a:pt x="0" y="1598"/>
                </a:moveTo>
                <a:lnTo>
                  <a:pt x="646257" y="0"/>
                </a:lnTo>
                <a:cubicBezTo>
                  <a:pt x="699597" y="218440"/>
                  <a:pt x="783417" y="292100"/>
                  <a:pt x="1012017" y="335280"/>
                </a:cubicBezTo>
                <a:cubicBezTo>
                  <a:pt x="1289512" y="299720"/>
                  <a:pt x="1340312" y="106045"/>
                  <a:pt x="1358727" y="0"/>
                </a:cubicBezTo>
                <a:lnTo>
                  <a:pt x="2011680" y="1598"/>
                </a:lnTo>
                <a:lnTo>
                  <a:pt x="2011680" y="2826771"/>
                </a:lnTo>
                <a:lnTo>
                  <a:pt x="0" y="2826771"/>
                </a:lnTo>
                <a:lnTo>
                  <a:pt x="0" y="1598"/>
                </a:lnTo>
                <a:close/>
              </a:path>
            </a:pathLst>
          </a:custGeom>
          <a:noFill/>
          <a:ln w="12700">
            <a:solidFill>
              <a:schemeClr val="accent1"/>
            </a:solidFill>
          </a:ln>
        </p:spPr>
        <p:txBody>
          <a:bodyPr tIns="685800" anchor="t">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16" name="Rectangle 15">
            <a:extLst>
              <a:ext uri="{FF2B5EF4-FFF2-40B4-BE49-F238E27FC236}">
                <a16:creationId xmlns:a16="http://schemas.microsoft.com/office/drawing/2014/main" id="{B950ED98-B5D1-206C-403F-FA954F9D2CFF}"/>
              </a:ext>
              <a:ext uri="{C183D7F6-B498-43B3-948B-1728B52AA6E4}">
                <adec:decorative xmlns:adec="http://schemas.microsoft.com/office/drawing/2017/decorative" val="1"/>
              </a:ext>
            </a:extLst>
          </p:cNvPr>
          <p:cNvSpPr/>
          <p:nvPr userDrawn="1"/>
        </p:nvSpPr>
        <p:spPr>
          <a:xfrm>
            <a:off x="685338" y="4064834"/>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hasCustomPrompt="1"/>
          </p:nvPr>
        </p:nvSpPr>
        <p:spPr>
          <a:xfrm>
            <a:off x="731058" y="4156758"/>
            <a:ext cx="1920240" cy="1371600"/>
          </a:xfrm>
          <a:noFill/>
          <a:ln>
            <a:noFill/>
          </a:ln>
        </p:spPr>
        <p:txBody>
          <a:bodyPr lIns="91440" rIns="91440" anchor="ctr">
            <a:normAutofit/>
          </a:bodyPr>
          <a:lstStyle>
            <a:lvl1pPr marL="0" indent="0" algn="ctr">
              <a:spcBef>
                <a:spcPts val="0"/>
              </a:spcBef>
              <a:buNone/>
              <a:defRPr sz="1500"/>
            </a:lvl1pPr>
          </a:lstStyle>
          <a:p>
            <a:pPr lvl="0"/>
            <a:r>
              <a:rPr lang="en-US" dirty="0"/>
              <a:t>Click to add text</a:t>
            </a:r>
          </a:p>
        </p:txBody>
      </p:sp>
      <p:sp>
        <p:nvSpPr>
          <p:cNvPr id="8" name="Oval 7">
            <a:extLst>
              <a:ext uri="{FF2B5EF4-FFF2-40B4-BE49-F238E27FC236}">
                <a16:creationId xmlns:a16="http://schemas.microsoft.com/office/drawing/2014/main" id="{B2485599-A799-0E8C-D368-451B9DE022B2}"/>
              </a:ext>
              <a:ext uri="{C183D7F6-B498-43B3-948B-1728B52AA6E4}">
                <adec:decorative xmlns:adec="http://schemas.microsoft.com/office/drawing/2017/decorative" val="1"/>
              </a:ext>
            </a:extLst>
          </p:cNvPr>
          <p:cNvSpPr>
            <a:spLocks noChangeAspect="1"/>
          </p:cNvSpPr>
          <p:nvPr userDrawn="1"/>
        </p:nvSpPr>
        <p:spPr>
          <a:xfrm>
            <a:off x="3545563" y="2373190"/>
            <a:ext cx="722376" cy="722376"/>
          </a:xfrm>
          <a:prstGeom prst="ellipse">
            <a:avLst/>
          </a:prstGeom>
          <a:noFill/>
          <a:ln w="254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hasCustomPrompt="1"/>
          </p:nvPr>
        </p:nvSpPr>
        <p:spPr>
          <a:xfrm>
            <a:off x="3554707" y="2379412"/>
            <a:ext cx="704088" cy="704088"/>
          </a:xfrm>
          <a:prstGeom prst="ellipse">
            <a:avLst/>
          </a:prstGeom>
          <a:solidFill>
            <a:schemeClr val="accent3"/>
          </a:solidFill>
        </p:spPr>
        <p:txBody>
          <a:bodyPr lIns="0" tIns="0" rIns="0" bIns="0" anchor="t" anchorCtr="0">
            <a:noAutofit/>
          </a:bodyPr>
          <a:lstStyle>
            <a:lvl1pPr marL="0" indent="0" algn="ctr">
              <a:lnSpc>
                <a:spcPct val="80000"/>
              </a:lnSpc>
              <a:spcBef>
                <a:spcPts val="0"/>
              </a:spcBef>
              <a:buNone/>
              <a:defRPr sz="900"/>
            </a:lvl1pPr>
          </a:lstStyle>
          <a:p>
            <a:pPr lvl="0"/>
            <a:r>
              <a:rPr lang="en-US" dirty="0"/>
              <a:t>Picture</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hasCustomPrompt="1"/>
          </p:nvPr>
        </p:nvSpPr>
        <p:spPr>
          <a:xfrm>
            <a:off x="2900910" y="2756536"/>
            <a:ext cx="2011680" cy="2828676"/>
          </a:xfrm>
          <a:custGeom>
            <a:avLst/>
            <a:gdLst>
              <a:gd name="connsiteX0" fmla="*/ 0 w 2011680"/>
              <a:gd name="connsiteY0" fmla="*/ 0 h 2825173"/>
              <a:gd name="connsiteX1" fmla="*/ 2011680 w 2011680"/>
              <a:gd name="connsiteY1" fmla="*/ 0 h 2825173"/>
              <a:gd name="connsiteX2" fmla="*/ 2011680 w 2011680"/>
              <a:gd name="connsiteY2" fmla="*/ 2825173 h 2825173"/>
              <a:gd name="connsiteX3" fmla="*/ 0 w 2011680"/>
              <a:gd name="connsiteY3" fmla="*/ 2825173 h 2825173"/>
              <a:gd name="connsiteX4" fmla="*/ 0 w 2011680"/>
              <a:gd name="connsiteY4" fmla="*/ 0 h 2825173"/>
              <a:gd name="connsiteX0" fmla="*/ 0 w 2011680"/>
              <a:gd name="connsiteY0" fmla="*/ 4646 h 2829819"/>
              <a:gd name="connsiteX1" fmla="*/ 994434 w 2011680"/>
              <a:gd name="connsiteY1" fmla="*/ 0 h 2829819"/>
              <a:gd name="connsiteX2" fmla="*/ 2011680 w 2011680"/>
              <a:gd name="connsiteY2" fmla="*/ 4646 h 2829819"/>
              <a:gd name="connsiteX3" fmla="*/ 2011680 w 2011680"/>
              <a:gd name="connsiteY3" fmla="*/ 2829819 h 2829819"/>
              <a:gd name="connsiteX4" fmla="*/ 0 w 2011680"/>
              <a:gd name="connsiteY4" fmla="*/ 2829819 h 2829819"/>
              <a:gd name="connsiteX5" fmla="*/ 0 w 2011680"/>
              <a:gd name="connsiteY5" fmla="*/ 4646 h 2829819"/>
              <a:gd name="connsiteX0" fmla="*/ 0 w 2011680"/>
              <a:gd name="connsiteY0" fmla="*/ 4646 h 2829819"/>
              <a:gd name="connsiteX1" fmla="*/ 994434 w 2011680"/>
              <a:gd name="connsiteY1" fmla="*/ 0 h 2829819"/>
              <a:gd name="connsiteX2" fmla="*/ 2011680 w 2011680"/>
              <a:gd name="connsiteY2" fmla="*/ 4646 h 2829819"/>
              <a:gd name="connsiteX3" fmla="*/ 2011680 w 2011680"/>
              <a:gd name="connsiteY3" fmla="*/ 2829819 h 2829819"/>
              <a:gd name="connsiteX4" fmla="*/ 0 w 2011680"/>
              <a:gd name="connsiteY4" fmla="*/ 2829819 h 2829819"/>
              <a:gd name="connsiteX5" fmla="*/ 0 w 2011680"/>
              <a:gd name="connsiteY5" fmla="*/ 4646 h 2829819"/>
              <a:gd name="connsiteX0" fmla="*/ 0 w 2011680"/>
              <a:gd name="connsiteY0" fmla="*/ 4646 h 2829819"/>
              <a:gd name="connsiteX1" fmla="*/ 994434 w 2011680"/>
              <a:gd name="connsiteY1" fmla="*/ 0 h 2829819"/>
              <a:gd name="connsiteX2" fmla="*/ 2011680 w 2011680"/>
              <a:gd name="connsiteY2" fmla="*/ 4646 h 2829819"/>
              <a:gd name="connsiteX3" fmla="*/ 2011680 w 2011680"/>
              <a:gd name="connsiteY3" fmla="*/ 2829819 h 2829819"/>
              <a:gd name="connsiteX4" fmla="*/ 0 w 2011680"/>
              <a:gd name="connsiteY4" fmla="*/ 2829819 h 2829819"/>
              <a:gd name="connsiteX5" fmla="*/ 0 w 2011680"/>
              <a:gd name="connsiteY5" fmla="*/ 4646 h 2829819"/>
              <a:gd name="connsiteX0" fmla="*/ 0 w 2011680"/>
              <a:gd name="connsiteY0" fmla="*/ 4646 h 2829819"/>
              <a:gd name="connsiteX1" fmla="*/ 994434 w 2011680"/>
              <a:gd name="connsiteY1" fmla="*/ 0 h 2829819"/>
              <a:gd name="connsiteX2" fmla="*/ 1362480 w 2011680"/>
              <a:gd name="connsiteY2" fmla="*/ 3048 h 2829819"/>
              <a:gd name="connsiteX3" fmla="*/ 2011680 w 2011680"/>
              <a:gd name="connsiteY3" fmla="*/ 4646 h 2829819"/>
              <a:gd name="connsiteX4" fmla="*/ 2011680 w 2011680"/>
              <a:gd name="connsiteY4" fmla="*/ 2829819 h 2829819"/>
              <a:gd name="connsiteX5" fmla="*/ 0 w 2011680"/>
              <a:gd name="connsiteY5" fmla="*/ 2829819 h 2829819"/>
              <a:gd name="connsiteX6" fmla="*/ 0 w 2011680"/>
              <a:gd name="connsiteY6" fmla="*/ 4646 h 2829819"/>
              <a:gd name="connsiteX0" fmla="*/ 0 w 2011680"/>
              <a:gd name="connsiteY0" fmla="*/ 4646 h 2829819"/>
              <a:gd name="connsiteX1" fmla="*/ 651915 w 2011680"/>
              <a:gd name="connsiteY1" fmla="*/ 1143 h 2829819"/>
              <a:gd name="connsiteX2" fmla="*/ 994434 w 2011680"/>
              <a:gd name="connsiteY2" fmla="*/ 0 h 2829819"/>
              <a:gd name="connsiteX3" fmla="*/ 1362480 w 2011680"/>
              <a:gd name="connsiteY3" fmla="*/ 3048 h 2829819"/>
              <a:gd name="connsiteX4" fmla="*/ 2011680 w 2011680"/>
              <a:gd name="connsiteY4" fmla="*/ 4646 h 2829819"/>
              <a:gd name="connsiteX5" fmla="*/ 2011680 w 2011680"/>
              <a:gd name="connsiteY5" fmla="*/ 2829819 h 2829819"/>
              <a:gd name="connsiteX6" fmla="*/ 0 w 2011680"/>
              <a:gd name="connsiteY6" fmla="*/ 2829819 h 2829819"/>
              <a:gd name="connsiteX7" fmla="*/ 0 w 2011680"/>
              <a:gd name="connsiteY7" fmla="*/ 4646 h 2829819"/>
              <a:gd name="connsiteX0" fmla="*/ 0 w 2011680"/>
              <a:gd name="connsiteY0" fmla="*/ 3503 h 2828676"/>
              <a:gd name="connsiteX1" fmla="*/ 651915 w 2011680"/>
              <a:gd name="connsiteY1" fmla="*/ 0 h 2828676"/>
              <a:gd name="connsiteX2" fmla="*/ 1005864 w 2011680"/>
              <a:gd name="connsiteY2" fmla="*/ 336042 h 2828676"/>
              <a:gd name="connsiteX3" fmla="*/ 1362480 w 2011680"/>
              <a:gd name="connsiteY3" fmla="*/ 1905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51915 w 2011680"/>
              <a:gd name="connsiteY1" fmla="*/ 0 h 2828676"/>
              <a:gd name="connsiteX2" fmla="*/ 1005864 w 2011680"/>
              <a:gd name="connsiteY2" fmla="*/ 336042 h 2828676"/>
              <a:gd name="connsiteX3" fmla="*/ 1362480 w 2011680"/>
              <a:gd name="connsiteY3" fmla="*/ 1905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51915 w 2011680"/>
              <a:gd name="connsiteY1" fmla="*/ 0 h 2828676"/>
              <a:gd name="connsiteX2" fmla="*/ 1005864 w 2011680"/>
              <a:gd name="connsiteY2" fmla="*/ 336042 h 2828676"/>
              <a:gd name="connsiteX3" fmla="*/ 1362480 w 2011680"/>
              <a:gd name="connsiteY3" fmla="*/ 1905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51915 w 2011680"/>
              <a:gd name="connsiteY1" fmla="*/ 0 h 2828676"/>
              <a:gd name="connsiteX2" fmla="*/ 1005864 w 2011680"/>
              <a:gd name="connsiteY2" fmla="*/ 336042 h 2828676"/>
              <a:gd name="connsiteX3" fmla="*/ 1362480 w 2011680"/>
              <a:gd name="connsiteY3" fmla="*/ 1905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51915 w 2011680"/>
              <a:gd name="connsiteY1" fmla="*/ 0 h 2828676"/>
              <a:gd name="connsiteX2" fmla="*/ 1005864 w 2011680"/>
              <a:gd name="connsiteY2" fmla="*/ 336042 h 2828676"/>
              <a:gd name="connsiteX3" fmla="*/ 1362480 w 2011680"/>
              <a:gd name="connsiteY3" fmla="*/ 1905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1680" h="2828676">
                <a:moveTo>
                  <a:pt x="0" y="3503"/>
                </a:moveTo>
                <a:lnTo>
                  <a:pt x="651915" y="0"/>
                </a:lnTo>
                <a:cubicBezTo>
                  <a:pt x="665123" y="83439"/>
                  <a:pt x="720241" y="317373"/>
                  <a:pt x="1005864" y="336042"/>
                </a:cubicBezTo>
                <a:cubicBezTo>
                  <a:pt x="1248561" y="340868"/>
                  <a:pt x="1359813" y="80899"/>
                  <a:pt x="1362480" y="1905"/>
                </a:cubicBezTo>
                <a:lnTo>
                  <a:pt x="2011680" y="3503"/>
                </a:lnTo>
                <a:lnTo>
                  <a:pt x="2011680" y="2828676"/>
                </a:lnTo>
                <a:lnTo>
                  <a:pt x="0" y="2828676"/>
                </a:lnTo>
                <a:lnTo>
                  <a:pt x="0" y="3503"/>
                </a:lnTo>
                <a:close/>
              </a:path>
            </a:pathLst>
          </a:custGeom>
          <a:noFill/>
          <a:ln w="12700">
            <a:solidFill>
              <a:schemeClr val="accent3"/>
            </a:solidFill>
          </a:ln>
        </p:spPr>
        <p:txBody>
          <a:bodyPr tIns="685800" anchor="t">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18" name="Rectangle 17">
            <a:extLst>
              <a:ext uri="{FF2B5EF4-FFF2-40B4-BE49-F238E27FC236}">
                <a16:creationId xmlns:a16="http://schemas.microsoft.com/office/drawing/2014/main" id="{0E8643CE-01D9-3E5E-15F6-20689F775F15}"/>
              </a:ext>
              <a:ext uri="{C183D7F6-B498-43B3-948B-1728B52AA6E4}">
                <adec:decorative xmlns:adec="http://schemas.microsoft.com/office/drawing/2017/decorative" val="1"/>
              </a:ext>
            </a:extLst>
          </p:cNvPr>
          <p:cNvSpPr/>
          <p:nvPr userDrawn="1"/>
        </p:nvSpPr>
        <p:spPr>
          <a:xfrm>
            <a:off x="2900911" y="4064834"/>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hasCustomPrompt="1"/>
          </p:nvPr>
        </p:nvSpPr>
        <p:spPr>
          <a:xfrm>
            <a:off x="2946630" y="4156758"/>
            <a:ext cx="1920240" cy="1371600"/>
          </a:xfrm>
          <a:noFill/>
          <a:ln>
            <a:noFill/>
          </a:ln>
        </p:spPr>
        <p:txBody>
          <a:bodyPr lIns="91440" rIns="91440" anchor="ctr">
            <a:normAutofit/>
          </a:bodyPr>
          <a:lstStyle>
            <a:lvl1pPr marL="0" indent="0" algn="ctr">
              <a:spcBef>
                <a:spcPts val="0"/>
              </a:spcBef>
              <a:buNone/>
              <a:defRPr sz="1500"/>
            </a:lvl1pPr>
          </a:lstStyle>
          <a:p>
            <a:pPr lvl="0"/>
            <a:r>
              <a:rPr lang="en-US" dirty="0"/>
              <a:t>Click to add text</a:t>
            </a:r>
          </a:p>
        </p:txBody>
      </p:sp>
      <p:sp>
        <p:nvSpPr>
          <p:cNvPr id="9" name="Oval 8">
            <a:extLst>
              <a:ext uri="{FF2B5EF4-FFF2-40B4-BE49-F238E27FC236}">
                <a16:creationId xmlns:a16="http://schemas.microsoft.com/office/drawing/2014/main" id="{944D3449-0EF5-D439-CC36-5C761D35D494}"/>
              </a:ext>
              <a:ext uri="{C183D7F6-B498-43B3-948B-1728B52AA6E4}">
                <adec:decorative xmlns:adec="http://schemas.microsoft.com/office/drawing/2017/decorative" val="1"/>
              </a:ext>
            </a:extLst>
          </p:cNvPr>
          <p:cNvSpPr>
            <a:spLocks noChangeAspect="1"/>
          </p:cNvSpPr>
          <p:nvPr userDrawn="1"/>
        </p:nvSpPr>
        <p:spPr>
          <a:xfrm>
            <a:off x="5761135" y="2373190"/>
            <a:ext cx="722376" cy="722376"/>
          </a:xfrm>
          <a:prstGeom prst="ellipse">
            <a:avLst/>
          </a:prstGeom>
          <a:no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hasCustomPrompt="1"/>
          </p:nvPr>
        </p:nvSpPr>
        <p:spPr>
          <a:xfrm>
            <a:off x="5770280" y="2379412"/>
            <a:ext cx="704088" cy="704088"/>
          </a:xfrm>
          <a:prstGeom prst="ellipse">
            <a:avLst/>
          </a:prstGeom>
          <a:solidFill>
            <a:schemeClr val="accent1"/>
          </a:solidFill>
        </p:spPr>
        <p:txBody>
          <a:bodyPr lIns="0" tIns="0" rIns="0" bIns="0" anchor="t" anchorCtr="0">
            <a:noAutofit/>
          </a:bodyPr>
          <a:lstStyle>
            <a:lvl1pPr marL="0" indent="0" algn="ctr">
              <a:lnSpc>
                <a:spcPct val="80000"/>
              </a:lnSpc>
              <a:spcBef>
                <a:spcPts val="0"/>
              </a:spcBef>
              <a:buNone/>
              <a:defRPr sz="900"/>
            </a:lvl1pPr>
          </a:lstStyle>
          <a:p>
            <a:pPr lvl="0"/>
            <a:r>
              <a:rPr lang="en-US" dirty="0"/>
              <a:t>Picture</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hasCustomPrompt="1"/>
          </p:nvPr>
        </p:nvSpPr>
        <p:spPr>
          <a:xfrm>
            <a:off x="5116484" y="2756535"/>
            <a:ext cx="2011680" cy="2828676"/>
          </a:xfrm>
          <a:custGeom>
            <a:avLst/>
            <a:gdLst>
              <a:gd name="connsiteX0" fmla="*/ 0 w 2011680"/>
              <a:gd name="connsiteY0" fmla="*/ 0 h 2825173"/>
              <a:gd name="connsiteX1" fmla="*/ 2011680 w 2011680"/>
              <a:gd name="connsiteY1" fmla="*/ 0 h 2825173"/>
              <a:gd name="connsiteX2" fmla="*/ 2011680 w 2011680"/>
              <a:gd name="connsiteY2" fmla="*/ 2825173 h 2825173"/>
              <a:gd name="connsiteX3" fmla="*/ 0 w 2011680"/>
              <a:gd name="connsiteY3" fmla="*/ 2825173 h 2825173"/>
              <a:gd name="connsiteX4" fmla="*/ 0 w 2011680"/>
              <a:gd name="connsiteY4" fmla="*/ 0 h 2825173"/>
              <a:gd name="connsiteX0" fmla="*/ 0 w 2011680"/>
              <a:gd name="connsiteY0" fmla="*/ 1598 h 2826771"/>
              <a:gd name="connsiteX1" fmla="*/ 649951 w 2011680"/>
              <a:gd name="connsiteY1" fmla="*/ 0 h 2826771"/>
              <a:gd name="connsiteX2" fmla="*/ 2011680 w 2011680"/>
              <a:gd name="connsiteY2" fmla="*/ 1598 h 2826771"/>
              <a:gd name="connsiteX3" fmla="*/ 2011680 w 2011680"/>
              <a:gd name="connsiteY3" fmla="*/ 2826771 h 2826771"/>
              <a:gd name="connsiteX4" fmla="*/ 0 w 2011680"/>
              <a:gd name="connsiteY4" fmla="*/ 2826771 h 2826771"/>
              <a:gd name="connsiteX5" fmla="*/ 0 w 2011680"/>
              <a:gd name="connsiteY5" fmla="*/ 1598 h 2826771"/>
              <a:gd name="connsiteX0" fmla="*/ 0 w 2011680"/>
              <a:gd name="connsiteY0" fmla="*/ 3503 h 2828676"/>
              <a:gd name="connsiteX1" fmla="*/ 649951 w 2011680"/>
              <a:gd name="connsiteY1" fmla="*/ 1905 h 2828676"/>
              <a:gd name="connsiteX2" fmla="*/ 1358611 w 2011680"/>
              <a:gd name="connsiteY2" fmla="*/ 0 h 2828676"/>
              <a:gd name="connsiteX3" fmla="*/ 2011680 w 2011680"/>
              <a:gd name="connsiteY3" fmla="*/ 3503 h 2828676"/>
              <a:gd name="connsiteX4" fmla="*/ 2011680 w 2011680"/>
              <a:gd name="connsiteY4" fmla="*/ 2828676 h 2828676"/>
              <a:gd name="connsiteX5" fmla="*/ 0 w 2011680"/>
              <a:gd name="connsiteY5" fmla="*/ 2828676 h 2828676"/>
              <a:gd name="connsiteX6" fmla="*/ 0 w 2011680"/>
              <a:gd name="connsiteY6" fmla="*/ 3503 h 2828676"/>
              <a:gd name="connsiteX0" fmla="*/ 0 w 2011680"/>
              <a:gd name="connsiteY0" fmla="*/ 3503 h 2828676"/>
              <a:gd name="connsiteX1" fmla="*/ 649951 w 2011680"/>
              <a:gd name="connsiteY1" fmla="*/ 1905 h 2828676"/>
              <a:gd name="connsiteX2" fmla="*/ 1006186 w 2011680"/>
              <a:gd name="connsiteY2" fmla="*/ 0 h 2828676"/>
              <a:gd name="connsiteX3" fmla="*/ 1358611 w 2011680"/>
              <a:gd name="connsiteY3" fmla="*/ 0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49951 w 2011680"/>
              <a:gd name="connsiteY1" fmla="*/ 1905 h 2828676"/>
              <a:gd name="connsiteX2" fmla="*/ 1009996 w 2011680"/>
              <a:gd name="connsiteY2" fmla="*/ 333375 h 2828676"/>
              <a:gd name="connsiteX3" fmla="*/ 1358611 w 2011680"/>
              <a:gd name="connsiteY3" fmla="*/ 0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49951 w 2011680"/>
              <a:gd name="connsiteY1" fmla="*/ 1905 h 2828676"/>
              <a:gd name="connsiteX2" fmla="*/ 1009996 w 2011680"/>
              <a:gd name="connsiteY2" fmla="*/ 333375 h 2828676"/>
              <a:gd name="connsiteX3" fmla="*/ 1358611 w 2011680"/>
              <a:gd name="connsiteY3" fmla="*/ 0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49951 w 2011680"/>
              <a:gd name="connsiteY1" fmla="*/ 1905 h 2828676"/>
              <a:gd name="connsiteX2" fmla="*/ 1009996 w 2011680"/>
              <a:gd name="connsiteY2" fmla="*/ 333375 h 2828676"/>
              <a:gd name="connsiteX3" fmla="*/ 1358611 w 2011680"/>
              <a:gd name="connsiteY3" fmla="*/ 0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49951 w 2011680"/>
              <a:gd name="connsiteY1" fmla="*/ 1905 h 2828676"/>
              <a:gd name="connsiteX2" fmla="*/ 1009996 w 2011680"/>
              <a:gd name="connsiteY2" fmla="*/ 333375 h 2828676"/>
              <a:gd name="connsiteX3" fmla="*/ 1358611 w 2011680"/>
              <a:gd name="connsiteY3" fmla="*/ 0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49951 w 2011680"/>
              <a:gd name="connsiteY1" fmla="*/ 1905 h 2828676"/>
              <a:gd name="connsiteX2" fmla="*/ 1009996 w 2011680"/>
              <a:gd name="connsiteY2" fmla="*/ 333375 h 2828676"/>
              <a:gd name="connsiteX3" fmla="*/ 1358611 w 2011680"/>
              <a:gd name="connsiteY3" fmla="*/ 0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1680" h="2828676">
                <a:moveTo>
                  <a:pt x="0" y="3503"/>
                </a:moveTo>
                <a:lnTo>
                  <a:pt x="649951" y="1905"/>
                </a:lnTo>
                <a:cubicBezTo>
                  <a:pt x="676621" y="123825"/>
                  <a:pt x="743296" y="316230"/>
                  <a:pt x="1009996" y="333375"/>
                </a:cubicBezTo>
                <a:cubicBezTo>
                  <a:pt x="1261456" y="319405"/>
                  <a:pt x="1349086" y="114935"/>
                  <a:pt x="1358611" y="0"/>
                </a:cubicBezTo>
                <a:lnTo>
                  <a:pt x="2011680" y="3503"/>
                </a:lnTo>
                <a:lnTo>
                  <a:pt x="2011680" y="2828676"/>
                </a:lnTo>
                <a:lnTo>
                  <a:pt x="0" y="2828676"/>
                </a:lnTo>
                <a:lnTo>
                  <a:pt x="0" y="3503"/>
                </a:lnTo>
                <a:close/>
              </a:path>
            </a:pathLst>
          </a:custGeom>
          <a:noFill/>
          <a:ln w="12700">
            <a:solidFill>
              <a:schemeClr val="accent1"/>
            </a:solidFill>
          </a:ln>
        </p:spPr>
        <p:txBody>
          <a:bodyPr tIns="685800" anchor="t">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20" name="Rectangle 19">
            <a:extLst>
              <a:ext uri="{FF2B5EF4-FFF2-40B4-BE49-F238E27FC236}">
                <a16:creationId xmlns:a16="http://schemas.microsoft.com/office/drawing/2014/main" id="{5AF82DDD-EDEC-7D87-F43A-113C5E4A4FE7}"/>
              </a:ext>
              <a:ext uri="{C183D7F6-B498-43B3-948B-1728B52AA6E4}">
                <adec:decorative xmlns:adec="http://schemas.microsoft.com/office/drawing/2017/decorative" val="1"/>
              </a:ext>
            </a:extLst>
          </p:cNvPr>
          <p:cNvSpPr/>
          <p:nvPr userDrawn="1"/>
        </p:nvSpPr>
        <p:spPr>
          <a:xfrm>
            <a:off x="5116484" y="4064834"/>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hasCustomPrompt="1"/>
          </p:nvPr>
        </p:nvSpPr>
        <p:spPr>
          <a:xfrm>
            <a:off x="5162204" y="4156758"/>
            <a:ext cx="1920240" cy="1371600"/>
          </a:xfrm>
          <a:noFill/>
          <a:ln>
            <a:noFill/>
          </a:ln>
        </p:spPr>
        <p:txBody>
          <a:bodyPr lIns="91440" rIns="91440" anchor="ctr">
            <a:normAutofit/>
          </a:bodyPr>
          <a:lstStyle>
            <a:lvl1pPr marL="0" indent="0" algn="ctr">
              <a:spcBef>
                <a:spcPts val="0"/>
              </a:spcBef>
              <a:buNone/>
              <a:defRPr sz="1500"/>
            </a:lvl1pPr>
          </a:lstStyle>
          <a:p>
            <a:pPr lvl="0"/>
            <a:r>
              <a:rPr lang="en-US" dirty="0"/>
              <a:t>Click to add text</a:t>
            </a:r>
          </a:p>
        </p:txBody>
      </p:sp>
      <p:sp>
        <p:nvSpPr>
          <p:cNvPr id="10" name="Oval 9">
            <a:extLst>
              <a:ext uri="{FF2B5EF4-FFF2-40B4-BE49-F238E27FC236}">
                <a16:creationId xmlns:a16="http://schemas.microsoft.com/office/drawing/2014/main" id="{476F2D13-53B7-CE37-EA90-449A726B8A73}"/>
              </a:ext>
              <a:ext uri="{C183D7F6-B498-43B3-948B-1728B52AA6E4}">
                <adec:decorative xmlns:adec="http://schemas.microsoft.com/office/drawing/2017/decorative" val="1"/>
              </a:ext>
            </a:extLst>
          </p:cNvPr>
          <p:cNvSpPr>
            <a:spLocks noChangeAspect="1"/>
          </p:cNvSpPr>
          <p:nvPr userDrawn="1"/>
        </p:nvSpPr>
        <p:spPr>
          <a:xfrm>
            <a:off x="7976707" y="2373190"/>
            <a:ext cx="722376" cy="722376"/>
          </a:xfrm>
          <a:prstGeom prst="ellipse">
            <a:avLst/>
          </a:prstGeom>
          <a:noFill/>
          <a:ln w="254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hasCustomPrompt="1"/>
          </p:nvPr>
        </p:nvSpPr>
        <p:spPr>
          <a:xfrm>
            <a:off x="7985853" y="2379412"/>
            <a:ext cx="704088" cy="704088"/>
          </a:xfrm>
          <a:prstGeom prst="ellipse">
            <a:avLst/>
          </a:prstGeom>
          <a:solidFill>
            <a:schemeClr val="accent3"/>
          </a:solidFill>
        </p:spPr>
        <p:txBody>
          <a:bodyPr lIns="0" tIns="0" rIns="0" bIns="0" anchor="t" anchorCtr="0">
            <a:noAutofit/>
          </a:bodyPr>
          <a:lstStyle>
            <a:lvl1pPr marL="0" indent="0" algn="ctr">
              <a:lnSpc>
                <a:spcPct val="80000"/>
              </a:lnSpc>
              <a:spcBef>
                <a:spcPts val="0"/>
              </a:spcBef>
              <a:buNone/>
              <a:defRPr sz="900"/>
            </a:lvl1pPr>
          </a:lstStyle>
          <a:p>
            <a:pPr lvl="0"/>
            <a:r>
              <a:rPr lang="en-US" dirty="0"/>
              <a:t>Picture</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hasCustomPrompt="1"/>
          </p:nvPr>
        </p:nvSpPr>
        <p:spPr>
          <a:xfrm>
            <a:off x="7332057" y="2758440"/>
            <a:ext cx="2011680" cy="2826771"/>
          </a:xfrm>
          <a:custGeom>
            <a:avLst/>
            <a:gdLst>
              <a:gd name="connsiteX0" fmla="*/ 0 w 2011680"/>
              <a:gd name="connsiteY0" fmla="*/ 0 h 2825173"/>
              <a:gd name="connsiteX1" fmla="*/ 2011680 w 2011680"/>
              <a:gd name="connsiteY1" fmla="*/ 0 h 2825173"/>
              <a:gd name="connsiteX2" fmla="*/ 2011680 w 2011680"/>
              <a:gd name="connsiteY2" fmla="*/ 2825173 h 2825173"/>
              <a:gd name="connsiteX3" fmla="*/ 0 w 2011680"/>
              <a:gd name="connsiteY3" fmla="*/ 2825173 h 2825173"/>
              <a:gd name="connsiteX4" fmla="*/ 0 w 2011680"/>
              <a:gd name="connsiteY4" fmla="*/ 0 h 2825173"/>
              <a:gd name="connsiteX0" fmla="*/ 0 w 2011680"/>
              <a:gd name="connsiteY0" fmla="*/ 1598 h 2826771"/>
              <a:gd name="connsiteX1" fmla="*/ 651163 w 2011680"/>
              <a:gd name="connsiteY1" fmla="*/ 0 h 2826771"/>
              <a:gd name="connsiteX2" fmla="*/ 2011680 w 2011680"/>
              <a:gd name="connsiteY2" fmla="*/ 1598 h 2826771"/>
              <a:gd name="connsiteX3" fmla="*/ 2011680 w 2011680"/>
              <a:gd name="connsiteY3" fmla="*/ 2826771 h 2826771"/>
              <a:gd name="connsiteX4" fmla="*/ 0 w 2011680"/>
              <a:gd name="connsiteY4" fmla="*/ 2826771 h 2826771"/>
              <a:gd name="connsiteX5" fmla="*/ 0 w 2011680"/>
              <a:gd name="connsiteY5" fmla="*/ 1598 h 2826771"/>
              <a:gd name="connsiteX0" fmla="*/ 0 w 2011680"/>
              <a:gd name="connsiteY0" fmla="*/ 1598 h 2826771"/>
              <a:gd name="connsiteX1" fmla="*/ 651163 w 2011680"/>
              <a:gd name="connsiteY1" fmla="*/ 0 h 2826771"/>
              <a:gd name="connsiteX2" fmla="*/ 1357283 w 2011680"/>
              <a:gd name="connsiteY2" fmla="*/ 2540 h 2826771"/>
              <a:gd name="connsiteX3" fmla="*/ 2011680 w 2011680"/>
              <a:gd name="connsiteY3" fmla="*/ 1598 h 2826771"/>
              <a:gd name="connsiteX4" fmla="*/ 2011680 w 2011680"/>
              <a:gd name="connsiteY4" fmla="*/ 2826771 h 2826771"/>
              <a:gd name="connsiteX5" fmla="*/ 0 w 2011680"/>
              <a:gd name="connsiteY5" fmla="*/ 2826771 h 2826771"/>
              <a:gd name="connsiteX6" fmla="*/ 0 w 2011680"/>
              <a:gd name="connsiteY6" fmla="*/ 1598 h 2826771"/>
              <a:gd name="connsiteX0" fmla="*/ 0 w 2011680"/>
              <a:gd name="connsiteY0" fmla="*/ 1598 h 2826771"/>
              <a:gd name="connsiteX1" fmla="*/ 651163 w 2011680"/>
              <a:gd name="connsiteY1" fmla="*/ 0 h 2826771"/>
              <a:gd name="connsiteX2" fmla="*/ 1014383 w 2011680"/>
              <a:gd name="connsiteY2" fmla="*/ 330200 h 2826771"/>
              <a:gd name="connsiteX3" fmla="*/ 1357283 w 2011680"/>
              <a:gd name="connsiteY3" fmla="*/ 254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1163 w 2011680"/>
              <a:gd name="connsiteY1" fmla="*/ 0 h 2826771"/>
              <a:gd name="connsiteX2" fmla="*/ 1014383 w 2011680"/>
              <a:gd name="connsiteY2" fmla="*/ 330200 h 2826771"/>
              <a:gd name="connsiteX3" fmla="*/ 1357283 w 2011680"/>
              <a:gd name="connsiteY3" fmla="*/ 254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1163 w 2011680"/>
              <a:gd name="connsiteY1" fmla="*/ 0 h 2826771"/>
              <a:gd name="connsiteX2" fmla="*/ 1014383 w 2011680"/>
              <a:gd name="connsiteY2" fmla="*/ 330200 h 2826771"/>
              <a:gd name="connsiteX3" fmla="*/ 1357283 w 2011680"/>
              <a:gd name="connsiteY3" fmla="*/ 254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1163 w 2011680"/>
              <a:gd name="connsiteY1" fmla="*/ 0 h 2826771"/>
              <a:gd name="connsiteX2" fmla="*/ 1014383 w 2011680"/>
              <a:gd name="connsiteY2" fmla="*/ 330200 h 2826771"/>
              <a:gd name="connsiteX3" fmla="*/ 1357283 w 2011680"/>
              <a:gd name="connsiteY3" fmla="*/ 254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1163 w 2011680"/>
              <a:gd name="connsiteY1" fmla="*/ 0 h 2826771"/>
              <a:gd name="connsiteX2" fmla="*/ 1014383 w 2011680"/>
              <a:gd name="connsiteY2" fmla="*/ 330200 h 2826771"/>
              <a:gd name="connsiteX3" fmla="*/ 1357283 w 2011680"/>
              <a:gd name="connsiteY3" fmla="*/ 254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1163 w 2011680"/>
              <a:gd name="connsiteY1" fmla="*/ 0 h 2826771"/>
              <a:gd name="connsiteX2" fmla="*/ 1014383 w 2011680"/>
              <a:gd name="connsiteY2" fmla="*/ 330200 h 2826771"/>
              <a:gd name="connsiteX3" fmla="*/ 1357283 w 2011680"/>
              <a:gd name="connsiteY3" fmla="*/ 254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1680" h="2826771">
                <a:moveTo>
                  <a:pt x="0" y="1598"/>
                </a:moveTo>
                <a:lnTo>
                  <a:pt x="651163" y="0"/>
                </a:lnTo>
                <a:cubicBezTo>
                  <a:pt x="681643" y="210820"/>
                  <a:pt x="861983" y="330200"/>
                  <a:pt x="1014383" y="330200"/>
                </a:cubicBezTo>
                <a:cubicBezTo>
                  <a:pt x="1164243" y="312420"/>
                  <a:pt x="1331883" y="218440"/>
                  <a:pt x="1357283" y="2540"/>
                </a:cubicBezTo>
                <a:lnTo>
                  <a:pt x="2011680" y="1598"/>
                </a:lnTo>
                <a:lnTo>
                  <a:pt x="2011680" y="2826771"/>
                </a:lnTo>
                <a:lnTo>
                  <a:pt x="0" y="2826771"/>
                </a:lnTo>
                <a:lnTo>
                  <a:pt x="0" y="1598"/>
                </a:lnTo>
                <a:close/>
              </a:path>
            </a:pathLst>
          </a:custGeom>
          <a:noFill/>
          <a:ln w="12700">
            <a:solidFill>
              <a:schemeClr val="accent3"/>
            </a:solidFill>
          </a:ln>
        </p:spPr>
        <p:txBody>
          <a:bodyPr tIns="685800" anchor="t">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24" name="Rectangle 23">
            <a:extLst>
              <a:ext uri="{FF2B5EF4-FFF2-40B4-BE49-F238E27FC236}">
                <a16:creationId xmlns:a16="http://schemas.microsoft.com/office/drawing/2014/main" id="{DC0053FE-E44A-CA97-F782-67FC633E722E}"/>
              </a:ext>
              <a:ext uri="{C183D7F6-B498-43B3-948B-1728B52AA6E4}">
                <adec:decorative xmlns:adec="http://schemas.microsoft.com/office/drawing/2017/decorative" val="1"/>
              </a:ext>
            </a:extLst>
          </p:cNvPr>
          <p:cNvSpPr/>
          <p:nvPr userDrawn="1"/>
        </p:nvSpPr>
        <p:spPr>
          <a:xfrm>
            <a:off x="7332057" y="4064834"/>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hasCustomPrompt="1"/>
          </p:nvPr>
        </p:nvSpPr>
        <p:spPr>
          <a:xfrm>
            <a:off x="7377777" y="4156758"/>
            <a:ext cx="1920240" cy="1371600"/>
          </a:xfrm>
          <a:noFill/>
          <a:ln>
            <a:noFill/>
          </a:ln>
        </p:spPr>
        <p:txBody>
          <a:bodyPr lIns="91440" rIns="91440" anchor="ctr">
            <a:normAutofit/>
          </a:bodyPr>
          <a:lstStyle>
            <a:lvl1pPr marL="0" indent="0" algn="ctr">
              <a:spcBef>
                <a:spcPts val="0"/>
              </a:spcBef>
              <a:buNone/>
              <a:defRPr sz="1500"/>
            </a:lvl1pPr>
          </a:lstStyle>
          <a:p>
            <a:pPr lvl="0"/>
            <a:r>
              <a:rPr lang="en-US" dirty="0"/>
              <a:t>Click to add text</a:t>
            </a:r>
          </a:p>
        </p:txBody>
      </p:sp>
      <p:sp>
        <p:nvSpPr>
          <p:cNvPr id="11" name="Oval 10">
            <a:extLst>
              <a:ext uri="{FF2B5EF4-FFF2-40B4-BE49-F238E27FC236}">
                <a16:creationId xmlns:a16="http://schemas.microsoft.com/office/drawing/2014/main" id="{0288DB6F-1A86-5713-2420-7554D75CB811}"/>
              </a:ext>
              <a:ext uri="{C183D7F6-B498-43B3-948B-1728B52AA6E4}">
                <adec:decorative xmlns:adec="http://schemas.microsoft.com/office/drawing/2017/decorative" val="1"/>
              </a:ext>
            </a:extLst>
          </p:cNvPr>
          <p:cNvSpPr>
            <a:spLocks noChangeAspect="1"/>
          </p:cNvSpPr>
          <p:nvPr userDrawn="1"/>
        </p:nvSpPr>
        <p:spPr>
          <a:xfrm>
            <a:off x="10190018" y="2373190"/>
            <a:ext cx="722376" cy="722376"/>
          </a:xfrm>
          <a:prstGeom prst="ellipse">
            <a:avLst/>
          </a:prstGeom>
          <a:no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hasCustomPrompt="1"/>
          </p:nvPr>
        </p:nvSpPr>
        <p:spPr>
          <a:xfrm>
            <a:off x="10201425" y="2379412"/>
            <a:ext cx="704088" cy="704088"/>
          </a:xfrm>
          <a:prstGeom prst="ellipse">
            <a:avLst/>
          </a:prstGeom>
          <a:solidFill>
            <a:schemeClr val="accent1"/>
          </a:solidFill>
        </p:spPr>
        <p:txBody>
          <a:bodyPr lIns="0" tIns="0" rIns="0" bIns="0" anchor="t" anchorCtr="0">
            <a:noAutofit/>
          </a:bodyPr>
          <a:lstStyle>
            <a:lvl1pPr marL="0" indent="0" algn="ctr">
              <a:lnSpc>
                <a:spcPct val="80000"/>
              </a:lnSpc>
              <a:spcBef>
                <a:spcPts val="0"/>
              </a:spcBef>
              <a:buNone/>
              <a:defRPr sz="900"/>
            </a:lvl1pPr>
          </a:lstStyle>
          <a:p>
            <a:pPr lvl="0"/>
            <a:r>
              <a:rPr lang="en-US" dirty="0"/>
              <a:t>Picture</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hasCustomPrompt="1"/>
          </p:nvPr>
        </p:nvSpPr>
        <p:spPr>
          <a:xfrm>
            <a:off x="9547629" y="2758440"/>
            <a:ext cx="2011680" cy="2826771"/>
          </a:xfrm>
          <a:custGeom>
            <a:avLst/>
            <a:gdLst>
              <a:gd name="connsiteX0" fmla="*/ 0 w 2011680"/>
              <a:gd name="connsiteY0" fmla="*/ 0 h 2825173"/>
              <a:gd name="connsiteX1" fmla="*/ 2011680 w 2011680"/>
              <a:gd name="connsiteY1" fmla="*/ 0 h 2825173"/>
              <a:gd name="connsiteX2" fmla="*/ 2011680 w 2011680"/>
              <a:gd name="connsiteY2" fmla="*/ 2825173 h 2825173"/>
              <a:gd name="connsiteX3" fmla="*/ 0 w 2011680"/>
              <a:gd name="connsiteY3" fmla="*/ 2825173 h 2825173"/>
              <a:gd name="connsiteX4" fmla="*/ 0 w 2011680"/>
              <a:gd name="connsiteY4" fmla="*/ 0 h 2825173"/>
              <a:gd name="connsiteX0" fmla="*/ 0 w 2011680"/>
              <a:gd name="connsiteY0" fmla="*/ 0 h 2825173"/>
              <a:gd name="connsiteX1" fmla="*/ 655551 w 2011680"/>
              <a:gd name="connsiteY1" fmla="*/ 942 h 2825173"/>
              <a:gd name="connsiteX2" fmla="*/ 2011680 w 2011680"/>
              <a:gd name="connsiteY2" fmla="*/ 0 h 2825173"/>
              <a:gd name="connsiteX3" fmla="*/ 2011680 w 2011680"/>
              <a:gd name="connsiteY3" fmla="*/ 2825173 h 2825173"/>
              <a:gd name="connsiteX4" fmla="*/ 0 w 2011680"/>
              <a:gd name="connsiteY4" fmla="*/ 2825173 h 2825173"/>
              <a:gd name="connsiteX5" fmla="*/ 0 w 2011680"/>
              <a:gd name="connsiteY5" fmla="*/ 0 h 2825173"/>
              <a:gd name="connsiteX0" fmla="*/ 0 w 2011680"/>
              <a:gd name="connsiteY0" fmla="*/ 1598 h 2826771"/>
              <a:gd name="connsiteX1" fmla="*/ 655551 w 2011680"/>
              <a:gd name="connsiteY1" fmla="*/ 2540 h 2826771"/>
              <a:gd name="connsiteX2" fmla="*/ 1364211 w 2011680"/>
              <a:gd name="connsiteY2" fmla="*/ 0 h 2826771"/>
              <a:gd name="connsiteX3" fmla="*/ 2011680 w 2011680"/>
              <a:gd name="connsiteY3" fmla="*/ 1598 h 2826771"/>
              <a:gd name="connsiteX4" fmla="*/ 2011680 w 2011680"/>
              <a:gd name="connsiteY4" fmla="*/ 2826771 h 2826771"/>
              <a:gd name="connsiteX5" fmla="*/ 0 w 2011680"/>
              <a:gd name="connsiteY5" fmla="*/ 2826771 h 2826771"/>
              <a:gd name="connsiteX6" fmla="*/ 0 w 2011680"/>
              <a:gd name="connsiteY6" fmla="*/ 1598 h 2826771"/>
              <a:gd name="connsiteX0" fmla="*/ 0 w 2011680"/>
              <a:gd name="connsiteY0" fmla="*/ 1598 h 2826771"/>
              <a:gd name="connsiteX1" fmla="*/ 655551 w 2011680"/>
              <a:gd name="connsiteY1" fmla="*/ 2540 h 2826771"/>
              <a:gd name="connsiteX2" fmla="*/ 1016231 w 2011680"/>
              <a:gd name="connsiteY2" fmla="*/ 327660 h 2826771"/>
              <a:gd name="connsiteX3" fmla="*/ 1364211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5551 w 2011680"/>
              <a:gd name="connsiteY1" fmla="*/ 2540 h 2826771"/>
              <a:gd name="connsiteX2" fmla="*/ 1016231 w 2011680"/>
              <a:gd name="connsiteY2" fmla="*/ 327660 h 2826771"/>
              <a:gd name="connsiteX3" fmla="*/ 1364211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5551 w 2011680"/>
              <a:gd name="connsiteY1" fmla="*/ 2540 h 2826771"/>
              <a:gd name="connsiteX2" fmla="*/ 1016231 w 2011680"/>
              <a:gd name="connsiteY2" fmla="*/ 327660 h 2826771"/>
              <a:gd name="connsiteX3" fmla="*/ 1364211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5551 w 2011680"/>
              <a:gd name="connsiteY1" fmla="*/ 2540 h 2826771"/>
              <a:gd name="connsiteX2" fmla="*/ 1016231 w 2011680"/>
              <a:gd name="connsiteY2" fmla="*/ 327660 h 2826771"/>
              <a:gd name="connsiteX3" fmla="*/ 1364211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5551 w 2011680"/>
              <a:gd name="connsiteY1" fmla="*/ 2540 h 2826771"/>
              <a:gd name="connsiteX2" fmla="*/ 1016231 w 2011680"/>
              <a:gd name="connsiteY2" fmla="*/ 327660 h 2826771"/>
              <a:gd name="connsiteX3" fmla="*/ 1364211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1680" h="2826771">
                <a:moveTo>
                  <a:pt x="0" y="1598"/>
                </a:moveTo>
                <a:lnTo>
                  <a:pt x="655551" y="2540"/>
                </a:lnTo>
                <a:cubicBezTo>
                  <a:pt x="686031" y="198120"/>
                  <a:pt x="833351" y="335280"/>
                  <a:pt x="1016231" y="327660"/>
                </a:cubicBezTo>
                <a:cubicBezTo>
                  <a:pt x="1205884" y="340360"/>
                  <a:pt x="1362518" y="137160"/>
                  <a:pt x="1364211" y="0"/>
                </a:cubicBezTo>
                <a:lnTo>
                  <a:pt x="2011680" y="1598"/>
                </a:lnTo>
                <a:lnTo>
                  <a:pt x="2011680" y="2826771"/>
                </a:lnTo>
                <a:lnTo>
                  <a:pt x="0" y="2826771"/>
                </a:lnTo>
                <a:lnTo>
                  <a:pt x="0" y="1598"/>
                </a:lnTo>
                <a:close/>
              </a:path>
            </a:pathLst>
          </a:custGeom>
          <a:noFill/>
          <a:ln w="12700">
            <a:solidFill>
              <a:schemeClr val="accent1"/>
            </a:solidFill>
          </a:ln>
        </p:spPr>
        <p:txBody>
          <a:bodyPr tIns="685800" anchor="t">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22" name="Rectangle 21">
            <a:extLst>
              <a:ext uri="{FF2B5EF4-FFF2-40B4-BE49-F238E27FC236}">
                <a16:creationId xmlns:a16="http://schemas.microsoft.com/office/drawing/2014/main" id="{E47E492E-967F-54B7-55B1-08A5E1C3615B}"/>
              </a:ext>
              <a:ext uri="{C183D7F6-B498-43B3-948B-1728B52AA6E4}">
                <adec:decorative xmlns:adec="http://schemas.microsoft.com/office/drawing/2017/decorative" val="1"/>
              </a:ext>
            </a:extLst>
          </p:cNvPr>
          <p:cNvSpPr/>
          <p:nvPr userDrawn="1"/>
        </p:nvSpPr>
        <p:spPr>
          <a:xfrm>
            <a:off x="9547629" y="4064834"/>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hasCustomPrompt="1"/>
          </p:nvPr>
        </p:nvSpPr>
        <p:spPr>
          <a:xfrm>
            <a:off x="9593349" y="4156758"/>
            <a:ext cx="1920240" cy="1371600"/>
          </a:xfrm>
          <a:noFill/>
          <a:ln>
            <a:noFill/>
          </a:ln>
        </p:spPr>
        <p:txBody>
          <a:bodyPr lIns="91440" rIns="91440" anchor="ctr">
            <a:normAutofit/>
          </a:bodyPr>
          <a:lstStyle>
            <a:lvl1pPr marL="0" indent="0" algn="ctr">
              <a:spcBef>
                <a:spcPts val="0"/>
              </a:spcBef>
              <a:buNone/>
              <a:defRPr sz="1500"/>
            </a:lvl1pPr>
          </a:lstStyle>
          <a:p>
            <a:pPr lvl="0"/>
            <a:r>
              <a:rPr lang="en-US" dirty="0"/>
              <a:t>Click to add text</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 uri="{C183D7F6-B498-43B3-948B-1728B52AA6E4}">
                <adec:decorative xmlns:adec="http://schemas.microsoft.com/office/drawing/2017/decorative" val="1"/>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 uri="{C183D7F6-B498-43B3-948B-1728B52AA6E4}">
                <adec:decorative xmlns:adec="http://schemas.microsoft.com/office/drawing/2017/decorative" val="1"/>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 uri="{C183D7F6-B498-43B3-948B-1728B52AA6E4}">
                <adec:decorative xmlns:adec="http://schemas.microsoft.com/office/drawing/2017/decorative" val="1"/>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758952" y="731520"/>
            <a:ext cx="10671048" cy="2126438"/>
          </a:xfrm>
        </p:spPr>
        <p:txBody>
          <a:bodyPr/>
          <a:lstStyle>
            <a:lvl1pPr>
              <a:lnSpc>
                <a:spcPct val="100000"/>
              </a:lnSpc>
              <a:defRPr>
                <a:solidFill>
                  <a:schemeClr val="accent6"/>
                </a:solidFill>
              </a:defRPr>
            </a:lvl1pPr>
          </a:lstStyle>
          <a:p>
            <a:r>
              <a:rPr lang="en-US" dirty="0"/>
              <a:t>Click to add title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30" name="Image 2">
            <a:extLst>
              <a:ext uri="{FF2B5EF4-FFF2-40B4-BE49-F238E27FC236}">
                <a16:creationId xmlns:a16="http://schemas.microsoft.com/office/drawing/2014/main" id="{790E862E-398F-571C-EC2C-3D17164DE059}"/>
              </a:ext>
              <a:ext uri="{C183D7F6-B498-43B3-948B-1728B52AA6E4}">
                <adec:decorative xmlns:adec="http://schemas.microsoft.com/office/drawing/2017/decorative" val="1"/>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cxnSp>
        <p:nvCxnSpPr>
          <p:cNvPr id="42" name="Straight Connector 41">
            <a:extLst>
              <a:ext uri="{FF2B5EF4-FFF2-40B4-BE49-F238E27FC236}">
                <a16:creationId xmlns:a16="http://schemas.microsoft.com/office/drawing/2014/main" id="{E6BE61D7-B0A3-902B-4F58-727982880EF5}"/>
              </a:ext>
              <a:ext uri="{C183D7F6-B498-43B3-948B-1728B52AA6E4}">
                <adec:decorative xmlns:adec="http://schemas.microsoft.com/office/drawing/2017/decorative" val="1"/>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835B4623-C6B7-83B6-05A1-17D69EA8DAB1}"/>
              </a:ext>
              <a:ext uri="{C183D7F6-B498-43B3-948B-1728B52AA6E4}">
                <adec:decorative xmlns:adec="http://schemas.microsoft.com/office/drawing/2017/decorative" val="1"/>
              </a:ext>
            </a:extLst>
          </p:cNvPr>
          <p:cNvSpPr/>
          <p:nvPr userDrawn="1"/>
        </p:nvSpPr>
        <p:spPr>
          <a:xfrm rot="16200000">
            <a:off x="1669440"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C16B48C-2241-2A09-2A32-FB55BCFD6524}"/>
              </a:ext>
              <a:ext uri="{C183D7F6-B498-43B3-948B-1728B52AA6E4}">
                <adec:decorative xmlns:adec="http://schemas.microsoft.com/office/drawing/2017/decorative" val="1"/>
              </a:ext>
            </a:extLst>
          </p:cNvPr>
          <p:cNvSpPr/>
          <p:nvPr userDrawn="1"/>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3DC7B0C-730B-4FE8-3BFD-D787B1950638}"/>
              </a:ext>
              <a:ext uri="{C183D7F6-B498-43B3-948B-1728B52AA6E4}">
                <adec:decorative xmlns:adec="http://schemas.microsoft.com/office/drawing/2017/decorative" val="1"/>
              </a:ext>
            </a:extLst>
          </p:cNvPr>
          <p:cNvSpPr/>
          <p:nvPr userDrawn="1"/>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47B2BF2-C193-18BC-3798-C9611C4182C4}"/>
              </a:ext>
              <a:ext uri="{C183D7F6-B498-43B3-948B-1728B52AA6E4}">
                <adec:decorative xmlns:adec="http://schemas.microsoft.com/office/drawing/2017/decorative" val="1"/>
              </a:ext>
            </a:extLst>
          </p:cNvPr>
          <p:cNvSpPr/>
          <p:nvPr userDrawn="1"/>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A8E087E-B71E-C8CE-2C40-B3EACA40D29C}"/>
              </a:ext>
              <a:ext uri="{C183D7F6-B498-43B3-948B-1728B52AA6E4}">
                <adec:decorative xmlns:adec="http://schemas.microsoft.com/office/drawing/2017/decorative" val="1"/>
              </a:ext>
            </a:extLst>
          </p:cNvPr>
          <p:cNvSpPr/>
          <p:nvPr userDrawn="1"/>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hasCustomPrompt="1"/>
          </p:nvPr>
        </p:nvSpPr>
        <p:spPr>
          <a:xfrm>
            <a:off x="685338" y="4745736"/>
            <a:ext cx="1993392" cy="795528"/>
          </a:xfrm>
          <a:noFill/>
        </p:spPr>
        <p:txBody>
          <a:bodyPr lIns="0" rIns="0" anchor="t" anchorCtr="0">
            <a:normAutofit/>
          </a:bodyPr>
          <a:lstStyle>
            <a:lvl1pPr marL="0" indent="0" algn="ctr">
              <a:spcBef>
                <a:spcPts val="0"/>
              </a:spcBef>
              <a:buNone/>
              <a:defRPr sz="1500"/>
            </a:lvl1pPr>
          </a:lstStyle>
          <a:p>
            <a:pPr lvl="0"/>
            <a:r>
              <a:rPr lang="en-US" dirty="0"/>
              <a:t>Click to add text</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hasCustomPrompt="1"/>
          </p:nvPr>
        </p:nvSpPr>
        <p:spPr>
          <a:xfrm>
            <a:off x="2900911" y="4745736"/>
            <a:ext cx="1993392" cy="795528"/>
          </a:xfrm>
          <a:noFill/>
        </p:spPr>
        <p:txBody>
          <a:bodyPr lIns="0" rIns="0" anchor="t" anchorCtr="0">
            <a:normAutofit/>
          </a:bodyPr>
          <a:lstStyle>
            <a:lvl1pPr marL="0" indent="0" algn="ctr">
              <a:spcBef>
                <a:spcPts val="0"/>
              </a:spcBef>
              <a:buNone/>
              <a:defRPr sz="1500"/>
            </a:lvl1pPr>
          </a:lstStyle>
          <a:p>
            <a:pPr lvl="0"/>
            <a:r>
              <a:rPr lang="en-US" dirty="0"/>
              <a:t>Click to add text</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hasCustomPrompt="1"/>
          </p:nvPr>
        </p:nvSpPr>
        <p:spPr>
          <a:xfrm>
            <a:off x="5116484" y="4745736"/>
            <a:ext cx="1993392" cy="795528"/>
          </a:xfrm>
          <a:noFill/>
        </p:spPr>
        <p:txBody>
          <a:bodyPr lIns="0" rIns="0" anchor="t" anchorCtr="0">
            <a:normAutofit/>
          </a:bodyPr>
          <a:lstStyle>
            <a:lvl1pPr marL="0" indent="0" algn="ctr">
              <a:spcBef>
                <a:spcPts val="0"/>
              </a:spcBef>
              <a:buNone/>
              <a:defRPr sz="1500"/>
            </a:lvl1pPr>
          </a:lstStyle>
          <a:p>
            <a:pPr lvl="0"/>
            <a:r>
              <a:rPr lang="en-US" dirty="0"/>
              <a:t>Click to add text</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hasCustomPrompt="1"/>
          </p:nvPr>
        </p:nvSpPr>
        <p:spPr>
          <a:xfrm>
            <a:off x="7332057" y="4745736"/>
            <a:ext cx="1993392" cy="795528"/>
          </a:xfrm>
          <a:noFill/>
        </p:spPr>
        <p:txBody>
          <a:bodyPr lIns="0" rIns="0" anchor="t" anchorCtr="0">
            <a:normAutofit/>
          </a:bodyPr>
          <a:lstStyle>
            <a:lvl1pPr marL="0" indent="0" algn="ctr">
              <a:spcBef>
                <a:spcPts val="0"/>
              </a:spcBef>
              <a:buNone/>
              <a:defRPr sz="1500"/>
            </a:lvl1pPr>
          </a:lstStyle>
          <a:p>
            <a:pPr lvl="0"/>
            <a:r>
              <a:rPr lang="en-US" dirty="0"/>
              <a:t>Click to add text</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hasCustomPrompt="1"/>
          </p:nvPr>
        </p:nvSpPr>
        <p:spPr>
          <a:xfrm>
            <a:off x="9547629" y="4745736"/>
            <a:ext cx="1993392" cy="795528"/>
          </a:xfrm>
          <a:noFill/>
        </p:spPr>
        <p:txBody>
          <a:bodyPr lIns="0" rIns="0" anchor="t" anchorCtr="0">
            <a:normAutofit/>
          </a:bodyPr>
          <a:lstStyle>
            <a:lvl1pPr marL="0" indent="0" algn="ctr">
              <a:spcBef>
                <a:spcPts val="0"/>
              </a:spcBef>
              <a:buNone/>
              <a:defRPr sz="1500"/>
            </a:lvl1pPr>
          </a:lstStyle>
          <a:p>
            <a:pPr lvl="0"/>
            <a:r>
              <a:rPr lang="en-US" dirty="0"/>
              <a:t>Click to add text</a:t>
            </a:r>
          </a:p>
        </p:txBody>
      </p: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hasCustomPrompt="1"/>
          </p:nvPr>
        </p:nvSpPr>
        <p:spPr>
          <a:xfrm>
            <a:off x="3986784" y="701702"/>
            <a:ext cx="7439243" cy="1309978"/>
          </a:xfrm>
        </p:spPr>
        <p:txBody>
          <a:bodyPr>
            <a:noAutofit/>
          </a:bodyPr>
          <a:lstStyle>
            <a:lvl1pPr algn="l">
              <a:lnSpc>
                <a:spcPct val="100000"/>
              </a:lnSpc>
              <a:defRPr/>
            </a:lvl1pPr>
          </a:lstStyle>
          <a:p>
            <a:r>
              <a:rPr lang="en-US" dirty="0"/>
              <a:t>Click to add title</a:t>
            </a:r>
          </a:p>
        </p:txBody>
      </p:sp>
      <p:sp>
        <p:nvSpPr>
          <p:cNvPr id="9" name="Slide Number Placeholder 8"/>
          <p:cNvSpPr>
            <a:spLocks noGrp="1"/>
          </p:cNvSpPr>
          <p:nvPr>
            <p:ph type="sldNum" sz="quarter" idx="12"/>
          </p:nvPr>
        </p:nvSpPr>
        <p:spPr/>
        <p:txBody>
          <a:bodyPr>
            <a:noAutofit/>
          </a:bodyPr>
          <a:lstStyle>
            <a:lvl1pPr>
              <a:defRPr>
                <a:latin typeface="+mn-lt"/>
              </a:defRPr>
            </a:lvl1pPr>
          </a:lstStyle>
          <a:p>
            <a:fld id="{48F63A3B-78C7-47BE-AE5E-E10140E04643}" type="slidenum">
              <a:rPr lang="en-US" smtClean="0"/>
              <a:pPr/>
              <a:t>‹#›</a:t>
            </a:fld>
            <a:endParaRPr lang="en-US" dirty="0"/>
          </a:p>
        </p:txBody>
      </p:sp>
      <p:sp>
        <p:nvSpPr>
          <p:cNvPr id="11" name="Image 0">
            <a:extLst>
              <a:ext uri="{FF2B5EF4-FFF2-40B4-BE49-F238E27FC236}">
                <a16:creationId xmlns:a16="http://schemas.microsoft.com/office/drawing/2014/main" id="{CD2D664E-6702-6607-A37E-2E996144917C}"/>
              </a:ext>
              <a:ext uri="{C183D7F6-B498-43B3-948B-1728B52AA6E4}">
                <adec:decorative xmlns:adec="http://schemas.microsoft.com/office/drawing/2017/decorative" val="1"/>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a:extLst>
              <a:ext uri="{FF2B5EF4-FFF2-40B4-BE49-F238E27FC236}">
                <a16:creationId xmlns:a16="http://schemas.microsoft.com/office/drawing/2014/main" id="{951C5737-DF7E-D671-AC74-9E488335BCA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 uri="{C183D7F6-B498-43B3-948B-1728B52AA6E4}">
                <adec:decorative xmlns:adec="http://schemas.microsoft.com/office/drawing/2017/decorative" val="1"/>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a:extLst>
              <a:ext uri="{FF2B5EF4-FFF2-40B4-BE49-F238E27FC236}">
                <a16:creationId xmlns:a16="http://schemas.microsoft.com/office/drawing/2014/main" id="{B9036D42-A06F-E6EE-BB91-8BAF045198BE}"/>
              </a:ext>
              <a:ext uri="{C183D7F6-B498-43B3-948B-1728B52AA6E4}">
                <adec:decorative xmlns:adec="http://schemas.microsoft.com/office/drawing/2017/decorative" val="1"/>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a:extLst>
              <a:ext uri="{FF2B5EF4-FFF2-40B4-BE49-F238E27FC236}">
                <a16:creationId xmlns:a16="http://schemas.microsoft.com/office/drawing/2014/main" id="{86E0540C-3355-A50D-AC61-047B54B70C64}"/>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hasCustomPrompt="1"/>
          </p:nvPr>
        </p:nvSpPr>
        <p:spPr>
          <a:xfrm>
            <a:off x="3986784" y="2071314"/>
            <a:ext cx="3813048" cy="730504"/>
          </a:xfrm>
        </p:spPr>
        <p:txBody>
          <a:bodyPr anchor="ctr" anchorCtr="0">
            <a:noAutofit/>
          </a:bodyPr>
          <a:lstStyle>
            <a:lvl1pPr marL="0" indent="0">
              <a:spcBef>
                <a:spcPts val="0"/>
              </a:spcBef>
              <a:buNone/>
              <a:defRPr sz="1800" b="0" cap="all" baseline="0">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4" name="Content Placeholder 3"/>
          <p:cNvSpPr>
            <a:spLocks noGrp="1"/>
          </p:cNvSpPr>
          <p:nvPr>
            <p:ph sz="half" idx="2" hasCustomPrompt="1"/>
          </p:nvPr>
        </p:nvSpPr>
        <p:spPr>
          <a:xfrm>
            <a:off x="3986784" y="2877312"/>
            <a:ext cx="3803992" cy="3684588"/>
          </a:xfrm>
        </p:spPr>
        <p:txBody>
          <a:bodyPr lIns="45720" rIns="45720" bIns="45720">
            <a:normAutofit/>
          </a:bodyPr>
          <a:lstStyle>
            <a:lvl1pPr>
              <a:defRPr sz="1500"/>
            </a:lvl1pPr>
            <a:lvl2pPr>
              <a:defRPr sz="1300"/>
            </a:lvl2pPr>
            <a:lvl3pPr>
              <a:defRPr sz="1200"/>
            </a:lvl3pPr>
            <a:lvl4pPr>
              <a:defRPr sz="1200"/>
            </a:lvl4pPr>
            <a:lvl5pP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7857877" y="2071314"/>
            <a:ext cx="3568150" cy="730504"/>
          </a:xfrm>
        </p:spPr>
        <p:txBody>
          <a:bodyPr anchor="ctr" anchorCtr="0">
            <a:noAutofit/>
          </a:bodyPr>
          <a:lstStyle>
            <a:lvl1pPr marL="0" indent="0">
              <a:spcBef>
                <a:spcPts val="0"/>
              </a:spcBef>
              <a:buNone/>
              <a:defRPr sz="1800" b="0" cap="all" baseline="0">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6" name="Content Placeholder 5"/>
          <p:cNvSpPr>
            <a:spLocks noGrp="1"/>
          </p:cNvSpPr>
          <p:nvPr>
            <p:ph sz="quarter" idx="4" hasCustomPrompt="1"/>
          </p:nvPr>
        </p:nvSpPr>
        <p:spPr>
          <a:xfrm>
            <a:off x="7857877" y="2877312"/>
            <a:ext cx="3568150" cy="3684588"/>
          </a:xfrm>
        </p:spPr>
        <p:txBody>
          <a:bodyPr lIns="45720" rIns="45720" bIns="45720">
            <a:normAutofit/>
          </a:bodyPr>
          <a:lstStyle>
            <a:lvl1pPr>
              <a:defRPr sz="1500"/>
            </a:lvl1pPr>
            <a:lvl2pPr>
              <a:defRPr sz="1300"/>
            </a:lvl2pPr>
            <a:lvl3pPr>
              <a:defRPr sz="1200"/>
            </a:lvl3pPr>
            <a:lvl4pPr>
              <a:defRPr sz="1200"/>
            </a:lvl4pPr>
            <a:lvl5pP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hasCustomPrompt="1"/>
          </p:nvPr>
        </p:nvSpPr>
        <p:spPr>
          <a:xfrm>
            <a:off x="758952" y="741458"/>
            <a:ext cx="10671048" cy="1459858"/>
          </a:xfrm>
        </p:spPr>
        <p:txBody>
          <a:bodyPr>
            <a:noAutofit/>
          </a:bodyPr>
          <a:lstStyle>
            <a:lvl1pPr>
              <a:lnSpc>
                <a:spcPct val="100000"/>
              </a:lnSpc>
              <a:defRPr/>
            </a:lvl1pPr>
          </a:lstStyle>
          <a:p>
            <a:r>
              <a:rPr lang="en-US" dirty="0"/>
              <a:t>Click to add title</a:t>
            </a:r>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lvl1pPr>
              <a:defRPr>
                <a:latin typeface="+mn-lt"/>
              </a:defRPr>
            </a:lvl1p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lvl1pPr>
              <a:defRPr>
                <a:latin typeface="+mn-lt"/>
              </a:defRPr>
            </a:lvl1pPr>
          </a:lstStyle>
          <a:p>
            <a:fld id="{48F63A3B-78C7-47BE-AE5E-E10140E04643}" type="slidenum">
              <a:rPr lang="en-US" smtClean="0"/>
              <a:pPr/>
              <a:t>‹#›</a:t>
            </a:fld>
            <a:endParaRPr lang="en-US" dirty="0"/>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hasCustomPrompt="1"/>
          </p:nvPr>
        </p:nvSpPr>
        <p:spPr>
          <a:xfrm>
            <a:off x="1911096" y="2407653"/>
            <a:ext cx="932688" cy="932688"/>
          </a:xfrm>
          <a:prstGeom prst="ellipse">
            <a:avLst/>
          </a:prstGeom>
          <a:solidFill>
            <a:schemeClr val="accent3"/>
          </a:solidFill>
        </p:spPr>
        <p:txBody>
          <a:bodyPr lIns="91440" tIns="0" rIns="91440" bIns="0" anchor="t" anchorCtr="0">
            <a:noAutofit/>
          </a:bodyPr>
          <a:lstStyle>
            <a:lvl1pPr marL="0" indent="0" algn="ctr">
              <a:lnSpc>
                <a:spcPct val="80000"/>
              </a:lnSpc>
              <a:spcBef>
                <a:spcPts val="0"/>
              </a:spcBef>
              <a:buNone/>
              <a:defRPr sz="900"/>
            </a:lvl1pPr>
          </a:lstStyle>
          <a:p>
            <a:pPr lvl="0"/>
            <a:r>
              <a:rPr lang="en-US" dirty="0"/>
              <a:t>Picture</a:t>
            </a:r>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hasCustomPrompt="1"/>
          </p:nvPr>
        </p:nvSpPr>
        <p:spPr>
          <a:xfrm>
            <a:off x="713232" y="2885439"/>
            <a:ext cx="3328416" cy="3563861"/>
          </a:xfrm>
          <a:custGeom>
            <a:avLst/>
            <a:gdLst>
              <a:gd name="connsiteX0" fmla="*/ 0 w 3328416"/>
              <a:gd name="connsiteY0" fmla="*/ 0 h 3557016"/>
              <a:gd name="connsiteX1" fmla="*/ 3328416 w 3328416"/>
              <a:gd name="connsiteY1" fmla="*/ 0 h 3557016"/>
              <a:gd name="connsiteX2" fmla="*/ 3328416 w 3328416"/>
              <a:gd name="connsiteY2" fmla="*/ 3557016 h 3557016"/>
              <a:gd name="connsiteX3" fmla="*/ 0 w 3328416"/>
              <a:gd name="connsiteY3" fmla="*/ 3557016 h 3557016"/>
              <a:gd name="connsiteX4" fmla="*/ 0 w 3328416"/>
              <a:gd name="connsiteY4" fmla="*/ 0 h 3557016"/>
              <a:gd name="connsiteX0" fmla="*/ 0 w 3328416"/>
              <a:gd name="connsiteY0" fmla="*/ 6845 h 3563861"/>
              <a:gd name="connsiteX1" fmla="*/ 1191768 w 3328416"/>
              <a:gd name="connsiteY1" fmla="*/ 0 h 3563861"/>
              <a:gd name="connsiteX2" fmla="*/ 3328416 w 3328416"/>
              <a:gd name="connsiteY2" fmla="*/ 6845 h 3563861"/>
              <a:gd name="connsiteX3" fmla="*/ 3328416 w 3328416"/>
              <a:gd name="connsiteY3" fmla="*/ 3563861 h 3563861"/>
              <a:gd name="connsiteX4" fmla="*/ 0 w 3328416"/>
              <a:gd name="connsiteY4" fmla="*/ 3563861 h 3563861"/>
              <a:gd name="connsiteX5" fmla="*/ 0 w 3328416"/>
              <a:gd name="connsiteY5" fmla="*/ 6845 h 3563861"/>
              <a:gd name="connsiteX0" fmla="*/ 0 w 3328416"/>
              <a:gd name="connsiteY0" fmla="*/ 6845 h 3563861"/>
              <a:gd name="connsiteX1" fmla="*/ 1191768 w 3328416"/>
              <a:gd name="connsiteY1" fmla="*/ 0 h 3563861"/>
              <a:gd name="connsiteX2" fmla="*/ 2126488 w 3328416"/>
              <a:gd name="connsiteY2" fmla="*/ 1 h 3563861"/>
              <a:gd name="connsiteX3" fmla="*/ 3328416 w 3328416"/>
              <a:gd name="connsiteY3" fmla="*/ 6845 h 3563861"/>
              <a:gd name="connsiteX4" fmla="*/ 3328416 w 3328416"/>
              <a:gd name="connsiteY4" fmla="*/ 3563861 h 3563861"/>
              <a:gd name="connsiteX5" fmla="*/ 0 w 3328416"/>
              <a:gd name="connsiteY5" fmla="*/ 3563861 h 3563861"/>
              <a:gd name="connsiteX6" fmla="*/ 0 w 3328416"/>
              <a:gd name="connsiteY6" fmla="*/ 6845 h 3563861"/>
              <a:gd name="connsiteX0" fmla="*/ 0 w 3328416"/>
              <a:gd name="connsiteY0" fmla="*/ 6845 h 3563861"/>
              <a:gd name="connsiteX1" fmla="*/ 1191768 w 3328416"/>
              <a:gd name="connsiteY1" fmla="*/ 0 h 3563861"/>
              <a:gd name="connsiteX2" fmla="*/ 2126488 w 3328416"/>
              <a:gd name="connsiteY2" fmla="*/ 1 h 3563861"/>
              <a:gd name="connsiteX3" fmla="*/ 3328416 w 3328416"/>
              <a:gd name="connsiteY3" fmla="*/ 6845 h 3563861"/>
              <a:gd name="connsiteX4" fmla="*/ 3328416 w 3328416"/>
              <a:gd name="connsiteY4" fmla="*/ 3563861 h 3563861"/>
              <a:gd name="connsiteX5" fmla="*/ 0 w 3328416"/>
              <a:gd name="connsiteY5" fmla="*/ 3563861 h 3563861"/>
              <a:gd name="connsiteX6" fmla="*/ 0 w 3328416"/>
              <a:gd name="connsiteY6" fmla="*/ 6845 h 3563861"/>
              <a:gd name="connsiteX0" fmla="*/ 0 w 3328416"/>
              <a:gd name="connsiteY0" fmla="*/ 6845 h 3563861"/>
              <a:gd name="connsiteX1" fmla="*/ 1191768 w 3328416"/>
              <a:gd name="connsiteY1" fmla="*/ 0 h 3563861"/>
              <a:gd name="connsiteX2" fmla="*/ 2126488 w 3328416"/>
              <a:gd name="connsiteY2" fmla="*/ 1 h 3563861"/>
              <a:gd name="connsiteX3" fmla="*/ 3328416 w 3328416"/>
              <a:gd name="connsiteY3" fmla="*/ 6845 h 3563861"/>
              <a:gd name="connsiteX4" fmla="*/ 3328416 w 3328416"/>
              <a:gd name="connsiteY4" fmla="*/ 3563861 h 3563861"/>
              <a:gd name="connsiteX5" fmla="*/ 0 w 3328416"/>
              <a:gd name="connsiteY5" fmla="*/ 3563861 h 3563861"/>
              <a:gd name="connsiteX6" fmla="*/ 0 w 3328416"/>
              <a:gd name="connsiteY6" fmla="*/ 6845 h 3563861"/>
              <a:gd name="connsiteX0" fmla="*/ 0 w 3328416"/>
              <a:gd name="connsiteY0" fmla="*/ 6845 h 3563861"/>
              <a:gd name="connsiteX1" fmla="*/ 1191768 w 3328416"/>
              <a:gd name="connsiteY1" fmla="*/ 0 h 3563861"/>
              <a:gd name="connsiteX2" fmla="*/ 1679448 w 3328416"/>
              <a:gd name="connsiteY2" fmla="*/ 452121 h 3563861"/>
              <a:gd name="connsiteX3" fmla="*/ 2126488 w 3328416"/>
              <a:gd name="connsiteY3" fmla="*/ 1 h 3563861"/>
              <a:gd name="connsiteX4" fmla="*/ 3328416 w 3328416"/>
              <a:gd name="connsiteY4" fmla="*/ 6845 h 3563861"/>
              <a:gd name="connsiteX5" fmla="*/ 3328416 w 3328416"/>
              <a:gd name="connsiteY5" fmla="*/ 3563861 h 3563861"/>
              <a:gd name="connsiteX6" fmla="*/ 0 w 3328416"/>
              <a:gd name="connsiteY6" fmla="*/ 3563861 h 3563861"/>
              <a:gd name="connsiteX7" fmla="*/ 0 w 3328416"/>
              <a:gd name="connsiteY7" fmla="*/ 6845 h 3563861"/>
              <a:gd name="connsiteX0" fmla="*/ 0 w 3328416"/>
              <a:gd name="connsiteY0" fmla="*/ 6845 h 3563861"/>
              <a:gd name="connsiteX1" fmla="*/ 1191768 w 3328416"/>
              <a:gd name="connsiteY1" fmla="*/ 0 h 3563861"/>
              <a:gd name="connsiteX2" fmla="*/ 1679448 w 3328416"/>
              <a:gd name="connsiteY2" fmla="*/ 452121 h 3563861"/>
              <a:gd name="connsiteX3" fmla="*/ 2126488 w 3328416"/>
              <a:gd name="connsiteY3" fmla="*/ 1 h 3563861"/>
              <a:gd name="connsiteX4" fmla="*/ 3328416 w 3328416"/>
              <a:gd name="connsiteY4" fmla="*/ 6845 h 3563861"/>
              <a:gd name="connsiteX5" fmla="*/ 3328416 w 3328416"/>
              <a:gd name="connsiteY5" fmla="*/ 3563861 h 3563861"/>
              <a:gd name="connsiteX6" fmla="*/ 0 w 3328416"/>
              <a:gd name="connsiteY6" fmla="*/ 3563861 h 3563861"/>
              <a:gd name="connsiteX7" fmla="*/ 0 w 3328416"/>
              <a:gd name="connsiteY7" fmla="*/ 6845 h 3563861"/>
              <a:gd name="connsiteX0" fmla="*/ 0 w 3328416"/>
              <a:gd name="connsiteY0" fmla="*/ 6845 h 3563861"/>
              <a:gd name="connsiteX1" fmla="*/ 1191768 w 3328416"/>
              <a:gd name="connsiteY1" fmla="*/ 0 h 3563861"/>
              <a:gd name="connsiteX2" fmla="*/ 1679448 w 3328416"/>
              <a:gd name="connsiteY2" fmla="*/ 452121 h 3563861"/>
              <a:gd name="connsiteX3" fmla="*/ 2126488 w 3328416"/>
              <a:gd name="connsiteY3" fmla="*/ 1 h 3563861"/>
              <a:gd name="connsiteX4" fmla="*/ 3328416 w 3328416"/>
              <a:gd name="connsiteY4" fmla="*/ 6845 h 3563861"/>
              <a:gd name="connsiteX5" fmla="*/ 3328416 w 3328416"/>
              <a:gd name="connsiteY5" fmla="*/ 3563861 h 3563861"/>
              <a:gd name="connsiteX6" fmla="*/ 0 w 3328416"/>
              <a:gd name="connsiteY6" fmla="*/ 3563861 h 3563861"/>
              <a:gd name="connsiteX7" fmla="*/ 0 w 3328416"/>
              <a:gd name="connsiteY7" fmla="*/ 6845 h 356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8416" h="3563861">
                <a:moveTo>
                  <a:pt x="0" y="6845"/>
                </a:moveTo>
                <a:lnTo>
                  <a:pt x="1191768" y="0"/>
                </a:lnTo>
                <a:cubicBezTo>
                  <a:pt x="1278636" y="383458"/>
                  <a:pt x="1523661" y="452121"/>
                  <a:pt x="1679448" y="452121"/>
                </a:cubicBezTo>
                <a:cubicBezTo>
                  <a:pt x="1835235" y="452121"/>
                  <a:pt x="2146300" y="265349"/>
                  <a:pt x="2126488" y="1"/>
                </a:cubicBezTo>
                <a:lnTo>
                  <a:pt x="3328416" y="6845"/>
                </a:lnTo>
                <a:lnTo>
                  <a:pt x="3328416" y="3563861"/>
                </a:lnTo>
                <a:lnTo>
                  <a:pt x="0" y="3563861"/>
                </a:lnTo>
                <a:lnTo>
                  <a:pt x="0" y="6845"/>
                </a:lnTo>
                <a:close/>
              </a:path>
            </a:pathLst>
          </a:custGeo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hasCustomPrompt="1"/>
          </p:nvPr>
        </p:nvSpPr>
        <p:spPr>
          <a:xfrm>
            <a:off x="992124" y="4099293"/>
            <a:ext cx="2770632" cy="2206752"/>
          </a:xfrm>
          <a:noFill/>
        </p:spPr>
        <p:txBody>
          <a:bodyPr lIns="91440" rIns="91440" anchor="t">
            <a:normAutofit/>
          </a:bodyPr>
          <a:lstStyle>
            <a:lvl1pPr marL="347472" indent="-347472" algn="l">
              <a:spcBef>
                <a:spcPts val="360"/>
              </a:spcBef>
              <a:buFont typeface="Arial" panose="020B0604020202020204" pitchFamily="34" charset="0"/>
              <a:buChar char="•"/>
              <a:defRPr sz="1500"/>
            </a:lvl1pPr>
          </a:lstStyle>
          <a:p>
            <a:pPr lvl="0"/>
            <a:r>
              <a:rPr lang="en-US" dirty="0"/>
              <a:t>Click to add text</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hasCustomPrompt="1"/>
          </p:nvPr>
        </p:nvSpPr>
        <p:spPr>
          <a:xfrm>
            <a:off x="5641848" y="2407653"/>
            <a:ext cx="932688" cy="932688"/>
          </a:xfrm>
          <a:prstGeom prst="ellipse">
            <a:avLst/>
          </a:prstGeom>
          <a:solidFill>
            <a:schemeClr val="accent1"/>
          </a:solidFill>
        </p:spPr>
        <p:txBody>
          <a:bodyPr lIns="91440" tIns="0" rIns="91440" bIns="0" anchor="t" anchorCtr="0">
            <a:noAutofit/>
          </a:bodyPr>
          <a:lstStyle>
            <a:lvl1pPr marL="0" indent="0" algn="ctr">
              <a:lnSpc>
                <a:spcPct val="80000"/>
              </a:lnSpc>
              <a:spcBef>
                <a:spcPts val="0"/>
              </a:spcBef>
              <a:buNone/>
              <a:defRPr sz="900"/>
            </a:lvl1pPr>
          </a:lstStyle>
          <a:p>
            <a:pPr lvl="0"/>
            <a:r>
              <a:rPr lang="en-US" dirty="0"/>
              <a:t>Picture</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hasCustomPrompt="1"/>
          </p:nvPr>
        </p:nvSpPr>
        <p:spPr>
          <a:xfrm>
            <a:off x="4443984" y="2890519"/>
            <a:ext cx="3328416" cy="3558781"/>
          </a:xfrm>
          <a:custGeom>
            <a:avLst/>
            <a:gdLst>
              <a:gd name="connsiteX0" fmla="*/ 0 w 3328416"/>
              <a:gd name="connsiteY0" fmla="*/ 0 h 3557016"/>
              <a:gd name="connsiteX1" fmla="*/ 3328416 w 3328416"/>
              <a:gd name="connsiteY1" fmla="*/ 0 h 3557016"/>
              <a:gd name="connsiteX2" fmla="*/ 3328416 w 3328416"/>
              <a:gd name="connsiteY2" fmla="*/ 3557016 h 3557016"/>
              <a:gd name="connsiteX3" fmla="*/ 0 w 3328416"/>
              <a:gd name="connsiteY3" fmla="*/ 3557016 h 3557016"/>
              <a:gd name="connsiteX4" fmla="*/ 0 w 3328416"/>
              <a:gd name="connsiteY4" fmla="*/ 0 h 3557016"/>
              <a:gd name="connsiteX0" fmla="*/ 0 w 3328416"/>
              <a:gd name="connsiteY0" fmla="*/ 1765 h 3558781"/>
              <a:gd name="connsiteX1" fmla="*/ 1189736 w 3328416"/>
              <a:gd name="connsiteY1" fmla="*/ 0 h 3558781"/>
              <a:gd name="connsiteX2" fmla="*/ 3328416 w 3328416"/>
              <a:gd name="connsiteY2" fmla="*/ 1765 h 3558781"/>
              <a:gd name="connsiteX3" fmla="*/ 3328416 w 3328416"/>
              <a:gd name="connsiteY3" fmla="*/ 3558781 h 3558781"/>
              <a:gd name="connsiteX4" fmla="*/ 0 w 3328416"/>
              <a:gd name="connsiteY4" fmla="*/ 3558781 h 3558781"/>
              <a:gd name="connsiteX5" fmla="*/ 0 w 3328416"/>
              <a:gd name="connsiteY5" fmla="*/ 1765 h 3558781"/>
              <a:gd name="connsiteX0" fmla="*/ 0 w 3328416"/>
              <a:gd name="connsiteY0" fmla="*/ 1765 h 3558781"/>
              <a:gd name="connsiteX1" fmla="*/ 1189736 w 3328416"/>
              <a:gd name="connsiteY1" fmla="*/ 0 h 3558781"/>
              <a:gd name="connsiteX2" fmla="*/ 2134616 w 3328416"/>
              <a:gd name="connsiteY2" fmla="*/ 1 h 3558781"/>
              <a:gd name="connsiteX3" fmla="*/ 3328416 w 3328416"/>
              <a:gd name="connsiteY3" fmla="*/ 1765 h 3558781"/>
              <a:gd name="connsiteX4" fmla="*/ 3328416 w 3328416"/>
              <a:gd name="connsiteY4" fmla="*/ 3558781 h 3558781"/>
              <a:gd name="connsiteX5" fmla="*/ 0 w 3328416"/>
              <a:gd name="connsiteY5" fmla="*/ 3558781 h 3558781"/>
              <a:gd name="connsiteX6" fmla="*/ 0 w 3328416"/>
              <a:gd name="connsiteY6" fmla="*/ 1765 h 3558781"/>
              <a:gd name="connsiteX0" fmla="*/ 0 w 3328416"/>
              <a:gd name="connsiteY0" fmla="*/ 1765 h 3558781"/>
              <a:gd name="connsiteX1" fmla="*/ 1189736 w 3328416"/>
              <a:gd name="connsiteY1" fmla="*/ 0 h 3558781"/>
              <a:gd name="connsiteX2" fmla="*/ 1672336 w 3328416"/>
              <a:gd name="connsiteY2" fmla="*/ 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7244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7244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7244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7244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7244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8416" h="3558781">
                <a:moveTo>
                  <a:pt x="0" y="1765"/>
                </a:moveTo>
                <a:lnTo>
                  <a:pt x="1189736" y="0"/>
                </a:lnTo>
                <a:cubicBezTo>
                  <a:pt x="1213443" y="191770"/>
                  <a:pt x="1332399" y="417831"/>
                  <a:pt x="1672336" y="461011"/>
                </a:cubicBezTo>
                <a:cubicBezTo>
                  <a:pt x="2024549" y="425451"/>
                  <a:pt x="2136733" y="127001"/>
                  <a:pt x="2134616" y="1"/>
                </a:cubicBezTo>
                <a:lnTo>
                  <a:pt x="3328416" y="1765"/>
                </a:lnTo>
                <a:lnTo>
                  <a:pt x="3328416" y="3558781"/>
                </a:lnTo>
                <a:lnTo>
                  <a:pt x="0" y="3558781"/>
                </a:lnTo>
                <a:lnTo>
                  <a:pt x="0" y="1765"/>
                </a:lnTo>
                <a:close/>
              </a:path>
            </a:pathLst>
          </a:custGeo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hasCustomPrompt="1"/>
          </p:nvPr>
        </p:nvSpPr>
        <p:spPr>
          <a:xfrm>
            <a:off x="4722876" y="4099293"/>
            <a:ext cx="2770632" cy="2206752"/>
          </a:xfrm>
          <a:noFill/>
        </p:spPr>
        <p:txBody>
          <a:bodyPr lIns="91440" rIns="91440" anchor="t">
            <a:normAutofit/>
          </a:bodyPr>
          <a:lstStyle>
            <a:lvl1pPr marL="347472" indent="-347472" algn="l">
              <a:spcBef>
                <a:spcPts val="360"/>
              </a:spcBef>
              <a:buFont typeface="Arial" panose="020B0604020202020204" pitchFamily="34" charset="0"/>
              <a:buChar char="•"/>
              <a:defRPr sz="1500"/>
            </a:lvl1pPr>
          </a:lstStyle>
          <a:p>
            <a:pPr lvl="0"/>
            <a:r>
              <a:rPr lang="en-US" dirty="0"/>
              <a:t>Click to add text</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hasCustomPrompt="1"/>
          </p:nvPr>
        </p:nvSpPr>
        <p:spPr>
          <a:xfrm>
            <a:off x="9290304" y="2407653"/>
            <a:ext cx="932688" cy="932688"/>
          </a:xfrm>
          <a:prstGeom prst="ellipse">
            <a:avLst/>
          </a:prstGeom>
          <a:solidFill>
            <a:schemeClr val="accent4"/>
          </a:solidFill>
        </p:spPr>
        <p:txBody>
          <a:bodyPr lIns="91440" tIns="0" rIns="91440" bIns="0" anchor="t" anchorCtr="0">
            <a:noAutofit/>
          </a:bodyPr>
          <a:lstStyle>
            <a:lvl1pPr marL="0" indent="0" algn="ctr">
              <a:lnSpc>
                <a:spcPct val="80000"/>
              </a:lnSpc>
              <a:spcBef>
                <a:spcPts val="0"/>
              </a:spcBef>
              <a:buNone/>
              <a:defRPr sz="900"/>
            </a:lvl1pPr>
          </a:lstStyle>
          <a:p>
            <a:pPr lvl="0"/>
            <a:r>
              <a:rPr lang="en-US" dirty="0"/>
              <a:t>Picture</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hasCustomPrompt="1"/>
          </p:nvPr>
        </p:nvSpPr>
        <p:spPr>
          <a:xfrm>
            <a:off x="8092440" y="2891789"/>
            <a:ext cx="3328416" cy="3557511"/>
          </a:xfrm>
          <a:custGeom>
            <a:avLst/>
            <a:gdLst>
              <a:gd name="connsiteX0" fmla="*/ 0 w 3328416"/>
              <a:gd name="connsiteY0" fmla="*/ 0 h 3557016"/>
              <a:gd name="connsiteX1" fmla="*/ 3328416 w 3328416"/>
              <a:gd name="connsiteY1" fmla="*/ 0 h 3557016"/>
              <a:gd name="connsiteX2" fmla="*/ 3328416 w 3328416"/>
              <a:gd name="connsiteY2" fmla="*/ 3557016 h 3557016"/>
              <a:gd name="connsiteX3" fmla="*/ 0 w 3328416"/>
              <a:gd name="connsiteY3" fmla="*/ 3557016 h 3557016"/>
              <a:gd name="connsiteX4" fmla="*/ 0 w 3328416"/>
              <a:gd name="connsiteY4" fmla="*/ 0 h 3557016"/>
              <a:gd name="connsiteX0" fmla="*/ 0 w 3328416"/>
              <a:gd name="connsiteY0" fmla="*/ 495 h 3557511"/>
              <a:gd name="connsiteX1" fmla="*/ 1184910 w 3328416"/>
              <a:gd name="connsiteY1" fmla="*/ 0 h 3557511"/>
              <a:gd name="connsiteX2" fmla="*/ 3328416 w 3328416"/>
              <a:gd name="connsiteY2" fmla="*/ 495 h 3557511"/>
              <a:gd name="connsiteX3" fmla="*/ 3328416 w 3328416"/>
              <a:gd name="connsiteY3" fmla="*/ 3557511 h 3557511"/>
              <a:gd name="connsiteX4" fmla="*/ 0 w 3328416"/>
              <a:gd name="connsiteY4" fmla="*/ 3557511 h 3557511"/>
              <a:gd name="connsiteX5" fmla="*/ 0 w 3328416"/>
              <a:gd name="connsiteY5" fmla="*/ 495 h 3557511"/>
              <a:gd name="connsiteX0" fmla="*/ 0 w 3328416"/>
              <a:gd name="connsiteY0" fmla="*/ 495 h 3557511"/>
              <a:gd name="connsiteX1" fmla="*/ 1184910 w 3328416"/>
              <a:gd name="connsiteY1" fmla="*/ 0 h 3557511"/>
              <a:gd name="connsiteX2" fmla="*/ 2133600 w 3328416"/>
              <a:gd name="connsiteY2" fmla="*/ 1 h 3557511"/>
              <a:gd name="connsiteX3" fmla="*/ 3328416 w 3328416"/>
              <a:gd name="connsiteY3" fmla="*/ 495 h 3557511"/>
              <a:gd name="connsiteX4" fmla="*/ 3328416 w 3328416"/>
              <a:gd name="connsiteY4" fmla="*/ 3557511 h 3557511"/>
              <a:gd name="connsiteX5" fmla="*/ 0 w 3328416"/>
              <a:gd name="connsiteY5" fmla="*/ 3557511 h 3557511"/>
              <a:gd name="connsiteX6" fmla="*/ 0 w 3328416"/>
              <a:gd name="connsiteY6" fmla="*/ 495 h 3557511"/>
              <a:gd name="connsiteX0" fmla="*/ 0 w 3328416"/>
              <a:gd name="connsiteY0" fmla="*/ 495 h 3557511"/>
              <a:gd name="connsiteX1" fmla="*/ 1184910 w 3328416"/>
              <a:gd name="connsiteY1" fmla="*/ 0 h 3557511"/>
              <a:gd name="connsiteX2" fmla="*/ 1642110 w 3328416"/>
              <a:gd name="connsiteY2" fmla="*/ 476251 h 3557511"/>
              <a:gd name="connsiteX3" fmla="*/ 2133600 w 3328416"/>
              <a:gd name="connsiteY3" fmla="*/ 1 h 3557511"/>
              <a:gd name="connsiteX4" fmla="*/ 3328416 w 3328416"/>
              <a:gd name="connsiteY4" fmla="*/ 495 h 3557511"/>
              <a:gd name="connsiteX5" fmla="*/ 3328416 w 3328416"/>
              <a:gd name="connsiteY5" fmla="*/ 3557511 h 3557511"/>
              <a:gd name="connsiteX6" fmla="*/ 0 w 3328416"/>
              <a:gd name="connsiteY6" fmla="*/ 3557511 h 3557511"/>
              <a:gd name="connsiteX7" fmla="*/ 0 w 3328416"/>
              <a:gd name="connsiteY7" fmla="*/ 495 h 3557511"/>
              <a:gd name="connsiteX0" fmla="*/ 0 w 3328416"/>
              <a:gd name="connsiteY0" fmla="*/ 495 h 3557511"/>
              <a:gd name="connsiteX1" fmla="*/ 1184910 w 3328416"/>
              <a:gd name="connsiteY1" fmla="*/ 0 h 3557511"/>
              <a:gd name="connsiteX2" fmla="*/ 1672590 w 3328416"/>
              <a:gd name="connsiteY2" fmla="*/ 457201 h 3557511"/>
              <a:gd name="connsiteX3" fmla="*/ 2133600 w 3328416"/>
              <a:gd name="connsiteY3" fmla="*/ 1 h 3557511"/>
              <a:gd name="connsiteX4" fmla="*/ 3328416 w 3328416"/>
              <a:gd name="connsiteY4" fmla="*/ 495 h 3557511"/>
              <a:gd name="connsiteX5" fmla="*/ 3328416 w 3328416"/>
              <a:gd name="connsiteY5" fmla="*/ 3557511 h 3557511"/>
              <a:gd name="connsiteX6" fmla="*/ 0 w 3328416"/>
              <a:gd name="connsiteY6" fmla="*/ 3557511 h 3557511"/>
              <a:gd name="connsiteX7" fmla="*/ 0 w 3328416"/>
              <a:gd name="connsiteY7" fmla="*/ 495 h 3557511"/>
              <a:gd name="connsiteX0" fmla="*/ 0 w 3328416"/>
              <a:gd name="connsiteY0" fmla="*/ 495 h 3557511"/>
              <a:gd name="connsiteX1" fmla="*/ 1184910 w 3328416"/>
              <a:gd name="connsiteY1" fmla="*/ 0 h 3557511"/>
              <a:gd name="connsiteX2" fmla="*/ 1672590 w 3328416"/>
              <a:gd name="connsiteY2" fmla="*/ 457201 h 3557511"/>
              <a:gd name="connsiteX3" fmla="*/ 2133600 w 3328416"/>
              <a:gd name="connsiteY3" fmla="*/ 1 h 3557511"/>
              <a:gd name="connsiteX4" fmla="*/ 3328416 w 3328416"/>
              <a:gd name="connsiteY4" fmla="*/ 495 h 3557511"/>
              <a:gd name="connsiteX5" fmla="*/ 3328416 w 3328416"/>
              <a:gd name="connsiteY5" fmla="*/ 3557511 h 3557511"/>
              <a:gd name="connsiteX6" fmla="*/ 0 w 3328416"/>
              <a:gd name="connsiteY6" fmla="*/ 3557511 h 3557511"/>
              <a:gd name="connsiteX7" fmla="*/ 0 w 3328416"/>
              <a:gd name="connsiteY7" fmla="*/ 495 h 3557511"/>
              <a:gd name="connsiteX0" fmla="*/ 0 w 3328416"/>
              <a:gd name="connsiteY0" fmla="*/ 495 h 3557511"/>
              <a:gd name="connsiteX1" fmla="*/ 1184910 w 3328416"/>
              <a:gd name="connsiteY1" fmla="*/ 0 h 3557511"/>
              <a:gd name="connsiteX2" fmla="*/ 1672590 w 3328416"/>
              <a:gd name="connsiteY2" fmla="*/ 457201 h 3557511"/>
              <a:gd name="connsiteX3" fmla="*/ 2133600 w 3328416"/>
              <a:gd name="connsiteY3" fmla="*/ 1 h 3557511"/>
              <a:gd name="connsiteX4" fmla="*/ 3328416 w 3328416"/>
              <a:gd name="connsiteY4" fmla="*/ 495 h 3557511"/>
              <a:gd name="connsiteX5" fmla="*/ 3328416 w 3328416"/>
              <a:gd name="connsiteY5" fmla="*/ 3557511 h 3557511"/>
              <a:gd name="connsiteX6" fmla="*/ 0 w 3328416"/>
              <a:gd name="connsiteY6" fmla="*/ 3557511 h 3557511"/>
              <a:gd name="connsiteX7" fmla="*/ 0 w 3328416"/>
              <a:gd name="connsiteY7" fmla="*/ 495 h 3557511"/>
              <a:gd name="connsiteX0" fmla="*/ 0 w 3328416"/>
              <a:gd name="connsiteY0" fmla="*/ 495 h 3557511"/>
              <a:gd name="connsiteX1" fmla="*/ 1184910 w 3328416"/>
              <a:gd name="connsiteY1" fmla="*/ 0 h 3557511"/>
              <a:gd name="connsiteX2" fmla="*/ 1672590 w 3328416"/>
              <a:gd name="connsiteY2" fmla="*/ 457201 h 3557511"/>
              <a:gd name="connsiteX3" fmla="*/ 2133600 w 3328416"/>
              <a:gd name="connsiteY3" fmla="*/ 1 h 3557511"/>
              <a:gd name="connsiteX4" fmla="*/ 3328416 w 3328416"/>
              <a:gd name="connsiteY4" fmla="*/ 495 h 3557511"/>
              <a:gd name="connsiteX5" fmla="*/ 3328416 w 3328416"/>
              <a:gd name="connsiteY5" fmla="*/ 3557511 h 3557511"/>
              <a:gd name="connsiteX6" fmla="*/ 0 w 3328416"/>
              <a:gd name="connsiteY6" fmla="*/ 3557511 h 3557511"/>
              <a:gd name="connsiteX7" fmla="*/ 0 w 3328416"/>
              <a:gd name="connsiteY7" fmla="*/ 495 h 3557511"/>
              <a:gd name="connsiteX0" fmla="*/ 0 w 3328416"/>
              <a:gd name="connsiteY0" fmla="*/ 495 h 3557511"/>
              <a:gd name="connsiteX1" fmla="*/ 1184910 w 3328416"/>
              <a:gd name="connsiteY1" fmla="*/ 0 h 3557511"/>
              <a:gd name="connsiteX2" fmla="*/ 1672590 w 3328416"/>
              <a:gd name="connsiteY2" fmla="*/ 457201 h 3557511"/>
              <a:gd name="connsiteX3" fmla="*/ 2133600 w 3328416"/>
              <a:gd name="connsiteY3" fmla="*/ 1 h 3557511"/>
              <a:gd name="connsiteX4" fmla="*/ 3328416 w 3328416"/>
              <a:gd name="connsiteY4" fmla="*/ 495 h 3557511"/>
              <a:gd name="connsiteX5" fmla="*/ 3328416 w 3328416"/>
              <a:gd name="connsiteY5" fmla="*/ 3557511 h 3557511"/>
              <a:gd name="connsiteX6" fmla="*/ 0 w 3328416"/>
              <a:gd name="connsiteY6" fmla="*/ 3557511 h 3557511"/>
              <a:gd name="connsiteX7" fmla="*/ 0 w 3328416"/>
              <a:gd name="connsiteY7" fmla="*/ 495 h 3557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8416" h="3557511">
                <a:moveTo>
                  <a:pt x="0" y="495"/>
                </a:moveTo>
                <a:lnTo>
                  <a:pt x="1184910" y="0"/>
                </a:lnTo>
                <a:cubicBezTo>
                  <a:pt x="1215390" y="266700"/>
                  <a:pt x="1375410" y="415291"/>
                  <a:pt x="1672590" y="457201"/>
                </a:cubicBezTo>
                <a:cubicBezTo>
                  <a:pt x="2032000" y="411481"/>
                  <a:pt x="2098040" y="179071"/>
                  <a:pt x="2133600" y="1"/>
                </a:cubicBezTo>
                <a:lnTo>
                  <a:pt x="3328416" y="495"/>
                </a:lnTo>
                <a:lnTo>
                  <a:pt x="3328416" y="3557511"/>
                </a:lnTo>
                <a:lnTo>
                  <a:pt x="0" y="3557511"/>
                </a:lnTo>
                <a:lnTo>
                  <a:pt x="0" y="495"/>
                </a:lnTo>
                <a:close/>
              </a:path>
            </a:pathLst>
          </a:custGeo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hasCustomPrompt="1"/>
          </p:nvPr>
        </p:nvSpPr>
        <p:spPr>
          <a:xfrm>
            <a:off x="8371332" y="4099293"/>
            <a:ext cx="2770632" cy="2206752"/>
          </a:xfrm>
          <a:noFill/>
        </p:spPr>
        <p:txBody>
          <a:bodyPr lIns="91440" rIns="91440" anchor="t">
            <a:normAutofit/>
          </a:bodyPr>
          <a:lstStyle>
            <a:lvl1pPr marL="347472" indent="-347472" algn="l">
              <a:spcBef>
                <a:spcPts val="360"/>
              </a:spcBef>
              <a:buFont typeface="Arial" panose="020B0604020202020204" pitchFamily="34" charset="0"/>
              <a:buChar char="•"/>
              <a:defRPr sz="1500"/>
            </a:lvl1pPr>
          </a:lstStyle>
          <a:p>
            <a:pPr lvl="0"/>
            <a:r>
              <a:rPr lang="en-US" dirty="0"/>
              <a:t>Click to add text</a:t>
            </a:r>
          </a:p>
        </p:txBody>
      </p:sp>
      <p:sp>
        <p:nvSpPr>
          <p:cNvPr id="3" name="Oval 2">
            <a:extLst>
              <a:ext uri="{FF2B5EF4-FFF2-40B4-BE49-F238E27FC236}">
                <a16:creationId xmlns:a16="http://schemas.microsoft.com/office/drawing/2014/main" id="{44CA3ED5-BEA8-79A4-A782-B2CDF23DA49B}"/>
              </a:ext>
            </a:extLst>
          </p:cNvPr>
          <p:cNvSpPr>
            <a:spLocks noChangeAspect="1"/>
          </p:cNvSpPr>
          <p:nvPr userDrawn="1"/>
        </p:nvSpPr>
        <p:spPr>
          <a:xfrm>
            <a:off x="1911096" y="2409684"/>
            <a:ext cx="932688" cy="932688"/>
          </a:xfrm>
          <a:prstGeom prst="ellipse">
            <a:avLst/>
          </a:prstGeom>
          <a:no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578A295-1123-7741-FF14-7A34BF88FADA}"/>
              </a:ext>
            </a:extLst>
          </p:cNvPr>
          <p:cNvSpPr>
            <a:spLocks noChangeAspect="1"/>
          </p:cNvSpPr>
          <p:nvPr userDrawn="1"/>
        </p:nvSpPr>
        <p:spPr>
          <a:xfrm>
            <a:off x="5642356" y="2407653"/>
            <a:ext cx="932688" cy="932688"/>
          </a:xfrm>
          <a:prstGeom prst="ellipse">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8CFDE8A-AB48-8603-AAE2-E2C68488105C}"/>
              </a:ext>
            </a:extLst>
          </p:cNvPr>
          <p:cNvSpPr>
            <a:spLocks noChangeAspect="1"/>
          </p:cNvSpPr>
          <p:nvPr userDrawn="1"/>
        </p:nvSpPr>
        <p:spPr>
          <a:xfrm>
            <a:off x="9289796" y="2412733"/>
            <a:ext cx="932688" cy="932688"/>
          </a:xfrm>
          <a:prstGeom prst="ellipse">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a:extLst>
              <a:ext uri="{FF2B5EF4-FFF2-40B4-BE49-F238E27FC236}">
                <a16:creationId xmlns:a16="http://schemas.microsoft.com/office/drawing/2014/main" id="{ABC388A2-FFC7-1A87-02FB-C97B50161FD3}"/>
              </a:ext>
              <a:ext uri="{C183D7F6-B498-43B3-948B-1728B52AA6E4}">
                <adec:decorative xmlns:adec="http://schemas.microsoft.com/office/drawing/2017/decorative" val="1"/>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a:extLst>
              <a:ext uri="{FF2B5EF4-FFF2-40B4-BE49-F238E27FC236}">
                <a16:creationId xmlns:a16="http://schemas.microsoft.com/office/drawing/2014/main" id="{D64C4994-B525-F4C0-B74F-D5E8296DFC43}"/>
              </a:ext>
              <a:ext uri="{C183D7F6-B498-43B3-948B-1728B52AA6E4}">
                <adec:decorative xmlns:adec="http://schemas.microsoft.com/office/drawing/2017/decorative" val="1"/>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a:extLst>
              <a:ext uri="{FF2B5EF4-FFF2-40B4-BE49-F238E27FC236}">
                <a16:creationId xmlns:a16="http://schemas.microsoft.com/office/drawing/2014/main" id="{9019DA73-2516-F3D2-ECDB-620C90483DB3}"/>
              </a:ext>
              <a:ext uri="{C183D7F6-B498-43B3-948B-1728B52AA6E4}">
                <adec:decorative xmlns:adec="http://schemas.microsoft.com/office/drawing/2017/decorative" val="1"/>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a:extLst>
              <a:ext uri="{FF2B5EF4-FFF2-40B4-BE49-F238E27FC236}">
                <a16:creationId xmlns:a16="http://schemas.microsoft.com/office/drawing/2014/main" id="{FEA70E9F-C506-413C-11EF-5915A2296643}"/>
              </a:ext>
              <a:ext uri="{C183D7F6-B498-43B3-948B-1728B52AA6E4}">
                <adec:decorative xmlns:adec="http://schemas.microsoft.com/office/drawing/2017/decorative" val="1"/>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a:extLst>
              <a:ext uri="{FF2B5EF4-FFF2-40B4-BE49-F238E27FC236}">
                <a16:creationId xmlns:a16="http://schemas.microsoft.com/office/drawing/2014/main" id="{A8B7F1F1-806C-8D65-7340-220A0C4653C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a:extLst>
              <a:ext uri="{FF2B5EF4-FFF2-40B4-BE49-F238E27FC236}">
                <a16:creationId xmlns:a16="http://schemas.microsoft.com/office/drawing/2014/main" id="{F19C81EC-0322-58A2-C455-6E2C84D1E6E8}"/>
              </a:ext>
              <a:ext uri="{C183D7F6-B498-43B3-948B-1728B52AA6E4}">
                <adec:decorative xmlns:adec="http://schemas.microsoft.com/office/drawing/2017/decorative" val="1"/>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hasCustomPrompt="1"/>
          </p:nvPr>
        </p:nvSpPr>
        <p:spPr>
          <a:xfrm>
            <a:off x="1508760" y="831101"/>
            <a:ext cx="6527800" cy="2628053"/>
          </a:xfrm>
        </p:spPr>
        <p:txBody>
          <a:bodyPr>
            <a:noAutofit/>
          </a:bodyPr>
          <a:lstStyle>
            <a:lvl1pPr algn="l">
              <a:lnSpc>
                <a:spcPct val="100000"/>
              </a:lnSpc>
              <a:defRPr b="1"/>
            </a:lvl1pPr>
          </a:lstStyle>
          <a:p>
            <a:r>
              <a:rPr lang="en-US" dirty="0"/>
              <a:t>Click to add title</a:t>
            </a:r>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lvl1pPr>
              <a:defRPr>
                <a:latin typeface="+mn-lt"/>
              </a:defRPr>
            </a:lvl1pPr>
          </a:lstStyle>
          <a:p>
            <a:r>
              <a:rPr lang="en-US"/>
              <a:t>Presentation title</a:t>
            </a:r>
            <a:endParaRPr lang="en-US" dirty="0"/>
          </a:p>
        </p:txBody>
      </p:sp>
      <p:sp>
        <p:nvSpPr>
          <p:cNvPr id="6" name="Slide Number Placeholder 5"/>
          <p:cNvSpPr>
            <a:spLocks noGrp="1"/>
          </p:cNvSpPr>
          <p:nvPr>
            <p:ph type="sldNum" sz="quarter" idx="12"/>
          </p:nvPr>
        </p:nvSpPr>
        <p:spPr/>
        <p:txBody>
          <a:bodyPr>
            <a:noAutofit/>
          </a:bodyPr>
          <a:lstStyle>
            <a:lvl1pPr>
              <a:defRPr>
                <a:latin typeface="+mn-lt"/>
              </a:defRPr>
            </a:lvl1pPr>
          </a:lstStyle>
          <a:p>
            <a:fld id="{48F63A3B-78C7-47BE-AE5E-E10140E04643}" type="slidenum">
              <a:rPr lang="en-US" smtClean="0"/>
              <a:pPr/>
              <a:t>‹#›</a:t>
            </a:fld>
            <a:endParaRPr lang="en-US" dirty="0"/>
          </a:p>
        </p:txBody>
      </p:sp>
      <p:sp>
        <p:nvSpPr>
          <p:cNvPr id="3" name="Content Placeholder 2"/>
          <p:cNvSpPr>
            <a:spLocks noGrp="1"/>
          </p:cNvSpPr>
          <p:nvPr>
            <p:ph idx="1" hasCustomPrompt="1"/>
          </p:nvPr>
        </p:nvSpPr>
        <p:spPr>
          <a:xfrm>
            <a:off x="1508760" y="3556431"/>
            <a:ext cx="6527800" cy="1893217"/>
          </a:xfrm>
        </p:spPr>
        <p:txBody>
          <a:bodyPr>
            <a:normAutofit/>
          </a:bodyPr>
          <a:lstStyle>
            <a:lvl1pPr marL="0" indent="0">
              <a:buNone/>
              <a:defRPr sz="1500"/>
            </a:lvl1pPr>
            <a:lvl2pPr>
              <a:defRPr sz="1500"/>
            </a:lvl2pPr>
            <a:lvl3pPr>
              <a:defRPr sz="1500"/>
            </a:lvl3pPr>
            <a:lvl4pPr>
              <a:defRPr sz="1500"/>
            </a:lvl4pPr>
            <a:lvl5pPr>
              <a:defRPr sz="15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 uri="{C183D7F6-B498-43B3-948B-1728B52AA6E4}">
                <adec:decorative xmlns:adec="http://schemas.microsoft.com/office/drawing/2017/decorative" val="1"/>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FEB515B5-2D9F-58E1-6E3C-CCBF105D891E}"/>
              </a:ext>
              <a:ext uri="{C183D7F6-B498-43B3-948B-1728B52AA6E4}">
                <adec:decorative xmlns:adec="http://schemas.microsoft.com/office/drawing/2017/decorative" val="1"/>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a:extLst>
              <a:ext uri="{FF2B5EF4-FFF2-40B4-BE49-F238E27FC236}">
                <a16:creationId xmlns:a16="http://schemas.microsoft.com/office/drawing/2014/main" id="{5CCFEDF9-5B69-87BA-8A33-35033DA4013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hasCustomPrompt="1"/>
          </p:nvPr>
        </p:nvSpPr>
        <p:spPr>
          <a:xfrm>
            <a:off x="1527048" y="327989"/>
            <a:ext cx="4550664" cy="2453773"/>
          </a:xfrm>
        </p:spPr>
        <p:txBody>
          <a:bodyPr tIns="0" anchor="b" anchorCtr="0">
            <a:noAutofit/>
          </a:bodyPr>
          <a:lstStyle>
            <a:lvl1pPr algn="l">
              <a:defRPr sz="4400"/>
            </a:lvl1pPr>
          </a:lstStyle>
          <a:p>
            <a:r>
              <a:rPr lang="en-US" dirty="0"/>
              <a:t>Click to add title</a:t>
            </a:r>
          </a:p>
        </p:txBody>
      </p:sp>
      <p:sp>
        <p:nvSpPr>
          <p:cNvPr id="3" name="Subtitle 2"/>
          <p:cNvSpPr>
            <a:spLocks noGrp="1"/>
          </p:cNvSpPr>
          <p:nvPr>
            <p:ph type="subTitle" idx="1" hasCustomPrompt="1"/>
          </p:nvPr>
        </p:nvSpPr>
        <p:spPr>
          <a:xfrm>
            <a:off x="1545336" y="2846832"/>
            <a:ext cx="4550664" cy="2314448"/>
          </a:xfrm>
        </p:spPr>
        <p:txBody>
          <a:bodyPr lIns="91440" tIns="0" rIns="91440" bIns="0" anchor="t" anchorCtr="0">
            <a:norm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a:extLst>
              <a:ext uri="{FF2B5EF4-FFF2-40B4-BE49-F238E27FC236}">
                <a16:creationId xmlns:a16="http://schemas.microsoft.com/office/drawing/2014/main" id="{8D5D10FF-3DE5-39CA-FA9A-29A09DC47BFC}"/>
              </a:ext>
              <a:ext uri="{C183D7F6-B498-43B3-948B-1728B52AA6E4}">
                <adec:decorative xmlns:adec="http://schemas.microsoft.com/office/drawing/2017/decorative" val="1"/>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a:extLst>
              <a:ext uri="{FF2B5EF4-FFF2-40B4-BE49-F238E27FC236}">
                <a16:creationId xmlns:a16="http://schemas.microsoft.com/office/drawing/2014/main" id="{BFA89E6A-8342-AE30-45E0-BC1DFE3276C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 uri="{C183D7F6-B498-43B3-948B-1728B52AA6E4}">
                <adec:decorative xmlns:adec="http://schemas.microsoft.com/office/drawing/2017/decorative" val="1"/>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a:extLst>
              <a:ext uri="{FF2B5EF4-FFF2-40B4-BE49-F238E27FC236}">
                <a16:creationId xmlns:a16="http://schemas.microsoft.com/office/drawing/2014/main" id="{D9D7EB49-4BC9-040F-C4CC-5771C5FB312B}"/>
              </a:ext>
              <a:ext uri="{C183D7F6-B498-43B3-948B-1728B52AA6E4}">
                <adec:decorative xmlns:adec="http://schemas.microsoft.com/office/drawing/2017/decorative" val="1"/>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a:extLst>
              <a:ext uri="{FF2B5EF4-FFF2-40B4-BE49-F238E27FC236}">
                <a16:creationId xmlns:a16="http://schemas.microsoft.com/office/drawing/2014/main" id="{3CE04498-C285-EFB8-340C-1A064078152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18" name="Title 19">
            <a:extLst>
              <a:ext uri="{FF2B5EF4-FFF2-40B4-BE49-F238E27FC236}">
                <a16:creationId xmlns:a16="http://schemas.microsoft.com/office/drawing/2014/main" id="{9CBE0ADC-7FA0-F7E3-96EF-BBACB6A9076E}"/>
              </a:ext>
            </a:extLst>
          </p:cNvPr>
          <p:cNvSpPr>
            <a:spLocks noGrp="1"/>
          </p:cNvSpPr>
          <p:nvPr>
            <p:ph type="title" hasCustomPrompt="1"/>
          </p:nvPr>
        </p:nvSpPr>
        <p:spPr>
          <a:xfrm>
            <a:off x="3685032" y="755374"/>
            <a:ext cx="7740995" cy="1500145"/>
          </a:xfrm>
        </p:spPr>
        <p:txBody>
          <a:bodyPr>
            <a:noAutofit/>
          </a:bodyPr>
          <a:lstStyle>
            <a:lvl1pPr algn="l">
              <a:lnSpc>
                <a:spcPct val="100000"/>
              </a:lnSpc>
              <a:defRPr/>
            </a:lvl1pPr>
          </a:lstStyle>
          <a:p>
            <a:r>
              <a:rPr lang="en-US" dirty="0"/>
              <a:t>Click to add title</a:t>
            </a:r>
          </a:p>
        </p:txBody>
      </p:sp>
      <p:sp>
        <p:nvSpPr>
          <p:cNvPr id="6" name="Footer Placeholder 5"/>
          <p:cNvSpPr>
            <a:spLocks noGrp="1"/>
          </p:cNvSpPr>
          <p:nvPr>
            <p:ph type="ftr" sz="quarter" idx="11"/>
          </p:nvPr>
        </p:nvSpPr>
        <p:spPr/>
        <p:txBody>
          <a:bodyPr/>
          <a:lstStyle>
            <a:lvl1pPr>
              <a:defRPr>
                <a:latin typeface="+mn-lt"/>
              </a:defRPr>
            </a:lvl1pPr>
          </a:lstStyle>
          <a:p>
            <a:r>
              <a:rPr lang="en-US"/>
              <a:t>Presentation title</a:t>
            </a:r>
            <a:endParaRPr lang="en-US" dirty="0"/>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hasCustomPrompt="1"/>
          </p:nvPr>
        </p:nvSpPr>
        <p:spPr>
          <a:xfrm>
            <a:off x="3685032" y="2305215"/>
            <a:ext cx="3741928" cy="4306380"/>
          </a:xfrm>
        </p:spPr>
        <p:txBody>
          <a:bodyPr lIns="45720" rIns="45720" bIns="45720">
            <a:normAutofit/>
          </a:bodyPr>
          <a:lstStyle>
            <a:lvl1pPr>
              <a:defRPr sz="1500"/>
            </a:lvl1pPr>
            <a:lvl2pPr>
              <a:defRPr sz="1300"/>
            </a:lvl2pPr>
            <a:lvl3pPr>
              <a:defRPr sz="1200"/>
            </a:lvl3pPr>
            <a:lvl4pPr>
              <a:defRPr sz="1200"/>
            </a:lvl4pPr>
            <a:lvl5pP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hasCustomPrompt="1"/>
          </p:nvPr>
        </p:nvSpPr>
        <p:spPr>
          <a:xfrm>
            <a:off x="7684539" y="2305215"/>
            <a:ext cx="3741928" cy="4306380"/>
          </a:xfrm>
        </p:spPr>
        <p:txBody>
          <a:bodyPr lIns="45720" rIns="45720" bIns="45720">
            <a:normAutofit/>
          </a:bodyPr>
          <a:lstStyle>
            <a:lvl1pPr>
              <a:defRPr sz="1500"/>
            </a:lvl1pPr>
            <a:lvl2pPr>
              <a:defRPr sz="1300"/>
            </a:lvl2pPr>
            <a:lvl3pPr>
              <a:defRPr sz="1200"/>
            </a:lvl3pPr>
            <a:lvl4pPr>
              <a:defRPr sz="1200"/>
            </a:lvl4pPr>
            <a:lvl5pP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p:txBody>
          <a:bodyPr/>
          <a:lstStyle/>
          <a:p>
            <a:r>
              <a:rPr lang="en-US" dirty="0"/>
              <a:t>Click to add title</a:t>
            </a:r>
          </a:p>
        </p:txBody>
      </p:sp>
      <p:sp>
        <p:nvSpPr>
          <p:cNvPr id="4" name="Footer Placeholder 3"/>
          <p:cNvSpPr>
            <a:spLocks noGrp="1"/>
          </p:cNvSpPr>
          <p:nvPr>
            <p:ph type="ftr" sz="quarter" idx="11"/>
          </p:nvPr>
        </p:nvSpPr>
        <p:spPr/>
        <p:txBody>
          <a:bodyPr/>
          <a:lstStyle>
            <a:lvl1pPr>
              <a:defRPr>
                <a:latin typeface="+mn-lt"/>
              </a:defRPr>
            </a:lvl1pPr>
          </a:lstStyle>
          <a:p>
            <a:r>
              <a:rPr lang="en-US"/>
              <a:t>Presentation title</a:t>
            </a:r>
            <a:endParaRPr lang="en-US" dirty="0"/>
          </a:p>
        </p:txBody>
      </p:sp>
      <p:sp>
        <p:nvSpPr>
          <p:cNvPr id="5" name="Slide Number Placeholder 4"/>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lvl1pPr>
              <a:defRPr>
                <a:latin typeface="+mn-lt"/>
              </a:defRPr>
            </a:lvl1pPr>
          </a:lstStyle>
          <a:p>
            <a:r>
              <a:rPr lang="en-US"/>
              <a:t>Presentation title</a:t>
            </a:r>
            <a:endParaRPr lang="en-US" dirty="0"/>
          </a:p>
        </p:txBody>
      </p:sp>
      <p:sp>
        <p:nvSpPr>
          <p:cNvPr id="4" name="Slide Number Placeholder 3"/>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70215" y="741458"/>
            <a:ext cx="3932237" cy="1524662"/>
          </a:xfrm>
        </p:spPr>
        <p:txBody>
          <a:bodyPr anchor="b"/>
          <a:lstStyle>
            <a:lvl1pPr>
              <a:lnSpc>
                <a:spcPct val="100000"/>
              </a:lnSpc>
              <a:defRPr sz="3200"/>
            </a:lvl1pPr>
          </a:lstStyle>
          <a:p>
            <a:r>
              <a:rPr lang="en-US" dirty="0"/>
              <a:t>Click to add title</a:t>
            </a:r>
          </a:p>
        </p:txBody>
      </p:sp>
      <p:sp>
        <p:nvSpPr>
          <p:cNvPr id="6" name="Footer Placeholder 5"/>
          <p:cNvSpPr>
            <a:spLocks noGrp="1"/>
          </p:cNvSpPr>
          <p:nvPr>
            <p:ph type="ftr" sz="quarter" idx="11"/>
          </p:nvPr>
        </p:nvSpPr>
        <p:spPr/>
        <p:txBody>
          <a:bodyPr/>
          <a:lstStyle>
            <a:lvl1pPr>
              <a:defRPr>
                <a:latin typeface="+mn-lt"/>
              </a:defRPr>
            </a:lvl1pPr>
          </a:lstStyle>
          <a:p>
            <a:r>
              <a:rPr lang="en-US"/>
              <a:t>Presentation title</a:t>
            </a:r>
            <a:endParaRPr lang="en-US" dirty="0"/>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4" name="Text Placeholder 3"/>
          <p:cNvSpPr>
            <a:spLocks noGrp="1"/>
          </p:cNvSpPr>
          <p:nvPr>
            <p:ph type="body" sz="half" idx="2" hasCustomPrompt="1"/>
          </p:nvPr>
        </p:nvSpPr>
        <p:spPr>
          <a:xfrm>
            <a:off x="770215" y="2301902"/>
            <a:ext cx="3932237" cy="35670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Content Placeholder 2"/>
          <p:cNvSpPr>
            <a:spLocks noGrp="1"/>
          </p:cNvSpPr>
          <p:nvPr>
            <p:ph idx="1" hasCustomPrompt="1"/>
          </p:nvPr>
        </p:nvSpPr>
        <p:spPr>
          <a:xfrm>
            <a:off x="5183187" y="741459"/>
            <a:ext cx="6242839" cy="5119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 uri="{C183D7F6-B498-43B3-948B-1728B52AA6E4}">
                <adec:decorative xmlns:adec="http://schemas.microsoft.com/office/drawing/2017/decorative" val="1"/>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 uri="{C183D7F6-B498-43B3-948B-1728B52AA6E4}">
                <adec:decorative xmlns:adec="http://schemas.microsoft.com/office/drawing/2017/decorative" val="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a:extLst>
              <a:ext uri="{FF2B5EF4-FFF2-40B4-BE49-F238E27FC236}">
                <a16:creationId xmlns:a16="http://schemas.microsoft.com/office/drawing/2014/main" id="{EFFAEAD9-58A9-096B-C6D0-58F7AD08EB20}"/>
              </a:ext>
              <a:ext uri="{C183D7F6-B498-43B3-948B-1728B52AA6E4}">
                <adec:decorative xmlns:adec="http://schemas.microsoft.com/office/drawing/2017/decorative" val="1"/>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hasCustomPrompt="1"/>
          </p:nvPr>
        </p:nvSpPr>
        <p:spPr>
          <a:xfrm>
            <a:off x="1499616" y="89452"/>
            <a:ext cx="5693664" cy="2580596"/>
          </a:xfrm>
        </p:spPr>
        <p:txBody>
          <a:bodyPr>
            <a:noAutofit/>
          </a:bodyPr>
          <a:lstStyle>
            <a:lvl1pPr algn="l">
              <a:lnSpc>
                <a:spcPct val="100000"/>
              </a:lnSpc>
              <a:defRPr>
                <a:solidFill>
                  <a:srgbClr val="FF0000"/>
                </a:solidFill>
              </a:defRPr>
            </a:lvl1pPr>
          </a:lstStyle>
          <a:p>
            <a:r>
              <a:rPr lang="en-US" dirty="0"/>
              <a:t>Click to add title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hasCustomPrompt="1"/>
          </p:nvPr>
        </p:nvSpPr>
        <p:spPr>
          <a:xfrm>
            <a:off x="1499616" y="2770632"/>
            <a:ext cx="5693664" cy="3122168"/>
          </a:xfrm>
        </p:spPr>
        <p:txBody>
          <a:bodyPr>
            <a:norm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60938" y="755373"/>
            <a:ext cx="4011087" cy="1480931"/>
          </a:xfrm>
        </p:spPr>
        <p:txBody>
          <a:bodyPr anchor="b"/>
          <a:lstStyle>
            <a:lvl1pPr>
              <a:lnSpc>
                <a:spcPct val="100000"/>
              </a:lnSpc>
              <a:defRPr sz="3200"/>
            </a:lvl1pPr>
          </a:lstStyle>
          <a:p>
            <a:r>
              <a:rPr lang="en-US" dirty="0"/>
              <a:t>Click to add title</a:t>
            </a:r>
          </a:p>
        </p:txBody>
      </p:sp>
      <p:sp>
        <p:nvSpPr>
          <p:cNvPr id="6" name="Footer Placeholder 5"/>
          <p:cNvSpPr>
            <a:spLocks noGrp="1"/>
          </p:cNvSpPr>
          <p:nvPr>
            <p:ph type="ftr" sz="quarter" idx="11"/>
          </p:nvPr>
        </p:nvSpPr>
        <p:spPr/>
        <p:txBody>
          <a:bodyPr/>
          <a:lstStyle>
            <a:lvl1pPr>
              <a:defRPr>
                <a:latin typeface="+mn-lt"/>
              </a:defRPr>
            </a:lvl1pPr>
          </a:lstStyle>
          <a:p>
            <a:r>
              <a:rPr lang="en-US"/>
              <a:t>Presentation title</a:t>
            </a:r>
            <a:endParaRPr lang="en-US" dirty="0"/>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4" name="Text Placeholder 3"/>
          <p:cNvSpPr>
            <a:spLocks noGrp="1"/>
          </p:cNvSpPr>
          <p:nvPr>
            <p:ph type="body" sz="half" idx="2" hasCustomPrompt="1"/>
          </p:nvPr>
        </p:nvSpPr>
        <p:spPr>
          <a:xfrm>
            <a:off x="760938" y="2286001"/>
            <a:ext cx="401108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Picture Placeholder 2"/>
          <p:cNvSpPr>
            <a:spLocks noGrp="1" noChangeAspect="1"/>
          </p:cNvSpPr>
          <p:nvPr>
            <p:ph type="pic" idx="1" hasCustomPrompt="1"/>
          </p:nvPr>
        </p:nvSpPr>
        <p:spPr>
          <a:xfrm>
            <a:off x="5262700" y="987425"/>
            <a:ext cx="6172200" cy="4873625"/>
          </a:xfrm>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picture</a:t>
            </a:r>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 uri="{C183D7F6-B498-43B3-948B-1728B52AA6E4}">
                <adec:decorative xmlns:adec="http://schemas.microsoft.com/office/drawing/2017/decorative" val="1"/>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 uri="{C183D7F6-B498-43B3-948B-1728B52AA6E4}">
                <adec:decorative xmlns:adec="http://schemas.microsoft.com/office/drawing/2017/decorative" val="1"/>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 uri="{C183D7F6-B498-43B3-948B-1728B52AA6E4}">
                <adec:decorative xmlns:adec="http://schemas.microsoft.com/office/drawing/2017/decorative" val="1"/>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7" name="Freeform: Shape 16">
            <a:extLst>
              <a:ext uri="{FF2B5EF4-FFF2-40B4-BE49-F238E27FC236}">
                <a16:creationId xmlns:a16="http://schemas.microsoft.com/office/drawing/2014/main" id="{217CBC9E-B934-828F-2AE5-211CEF5B1D25}"/>
              </a:ext>
              <a:ext uri="{C183D7F6-B498-43B3-948B-1728B52AA6E4}">
                <adec:decorative xmlns:adec="http://schemas.microsoft.com/office/drawing/2017/decorative" val="1"/>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hasCustomPrompt="1"/>
          </p:nvPr>
        </p:nvSpPr>
        <p:spPr>
          <a:xfrm>
            <a:off x="4224528" y="815009"/>
            <a:ext cx="6766560" cy="2811462"/>
          </a:xfrm>
        </p:spPr>
        <p:txBody>
          <a:bodyPr>
            <a:noAutofit/>
          </a:bodyPr>
          <a:lstStyle>
            <a:lvl1pPr algn="l">
              <a:lnSpc>
                <a:spcPct val="100000"/>
              </a:lnSpc>
              <a:defRPr b="1"/>
            </a:lvl1pPr>
          </a:lstStyle>
          <a:p>
            <a:r>
              <a:rPr lang="en-US" dirty="0"/>
              <a:t>Click to add title</a:t>
            </a:r>
          </a:p>
        </p:txBody>
      </p:sp>
      <p:sp>
        <p:nvSpPr>
          <p:cNvPr id="5" name="Footer Placeholder 4"/>
          <p:cNvSpPr>
            <a:spLocks noGrp="1"/>
          </p:cNvSpPr>
          <p:nvPr userDrawn="1">
            <p:ph type="ftr" sz="quarter" idx="11"/>
          </p:nvPr>
        </p:nvSpPr>
        <p:spPr>
          <a:xfrm>
            <a:off x="4224528" y="457200"/>
            <a:ext cx="3200400" cy="274320"/>
          </a:xfrm>
        </p:spPr>
        <p:txBody>
          <a:bodyPr>
            <a:noAutofit/>
          </a:bodyPr>
          <a:lstStyle>
            <a:lvl1pPr>
              <a:defRPr>
                <a:latin typeface="+mn-lt"/>
              </a:defRPr>
            </a:lvl1pPr>
          </a:lstStyle>
          <a:p>
            <a:r>
              <a:rPr lang="en-US"/>
              <a:t>Presentation title</a:t>
            </a:r>
            <a:endParaRPr lang="en-US" dirty="0"/>
          </a:p>
        </p:txBody>
      </p:sp>
      <p:sp>
        <p:nvSpPr>
          <p:cNvPr id="6" name="Slide Number Placeholder 5"/>
          <p:cNvSpPr>
            <a:spLocks noGrp="1"/>
          </p:cNvSpPr>
          <p:nvPr userDrawn="1">
            <p:ph type="sldNum" sz="quarter" idx="12"/>
          </p:nvPr>
        </p:nvSpPr>
        <p:spPr>
          <a:xfrm>
            <a:off x="10003536" y="472108"/>
            <a:ext cx="987552" cy="244503"/>
          </a:xfrm>
        </p:spPr>
        <p:txBody>
          <a:bodyPr>
            <a:noAutofit/>
          </a:bodyPr>
          <a:lstStyle>
            <a:lvl1pPr>
              <a:defRPr>
                <a:latin typeface="+mn-lt"/>
              </a:defRPr>
            </a:lvl1pPr>
          </a:lstStyle>
          <a:p>
            <a:fld id="{48F63A3B-78C7-47BE-AE5E-E10140E04643}" type="slidenum">
              <a:rPr lang="en-US" smtClean="0"/>
              <a:pPr/>
              <a:t>‹#›</a:t>
            </a:fld>
            <a:endParaRPr lang="en-US" dirty="0"/>
          </a:p>
        </p:txBody>
      </p:sp>
      <p:sp>
        <p:nvSpPr>
          <p:cNvPr id="3" name="Content Placeholder 2"/>
          <p:cNvSpPr>
            <a:spLocks noGrp="1"/>
          </p:cNvSpPr>
          <p:nvPr userDrawn="1">
            <p:ph idx="1" hasCustomPrompt="1"/>
          </p:nvPr>
        </p:nvSpPr>
        <p:spPr>
          <a:xfrm>
            <a:off x="4224528" y="3723748"/>
            <a:ext cx="6766560" cy="2447238"/>
          </a:xfrm>
        </p:spPr>
        <p:txBody>
          <a:bodyPr>
            <a:normAutofit/>
          </a:bodyPr>
          <a:lstStyle>
            <a:lvl1pPr marL="0" indent="0">
              <a:buNone/>
              <a:defRPr sz="1500"/>
            </a:lvl1pPr>
            <a:lvl2pPr>
              <a:defRPr sz="1500"/>
            </a:lvl2pPr>
            <a:lvl3pPr>
              <a:defRPr sz="1500"/>
            </a:lvl3pPr>
            <a:lvl4pPr>
              <a:defRPr sz="1500"/>
            </a:lvl4pPr>
            <a:lvl5pPr>
              <a:defRPr sz="15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 uri="{C183D7F6-B498-43B3-948B-1728B52AA6E4}">
                <adec:decorative xmlns:adec="http://schemas.microsoft.com/office/drawing/2017/decorative" val="1"/>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 uri="{C183D7F6-B498-43B3-948B-1728B52AA6E4}">
                <adec:decorative xmlns:adec="http://schemas.microsoft.com/office/drawing/2017/decorative" val="1"/>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 uri="{C183D7F6-B498-43B3-948B-1728B52AA6E4}">
                <adec:decorative xmlns:adec="http://schemas.microsoft.com/office/drawing/2017/decorative" val="1"/>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 uri="{C183D7F6-B498-43B3-948B-1728B52AA6E4}">
                <adec:decorative xmlns:adec="http://schemas.microsoft.com/office/drawing/2017/decorative" val="1"/>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 uri="{C183D7F6-B498-43B3-948B-1728B52AA6E4}">
                <adec:decorative xmlns:adec="http://schemas.microsoft.com/office/drawing/2017/decorative" val="1"/>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 uri="{C183D7F6-B498-43B3-948B-1728B52AA6E4}">
                <adec:decorative xmlns:adec="http://schemas.microsoft.com/office/drawing/2017/decorative" val="1"/>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hasCustomPrompt="1"/>
          </p:nvPr>
        </p:nvSpPr>
        <p:spPr>
          <a:xfrm>
            <a:off x="2895600" y="1699591"/>
            <a:ext cx="6400800" cy="2844977"/>
          </a:xfrm>
        </p:spPr>
        <p:txBody>
          <a:bodyPr anchor="b" anchorCtr="0">
            <a:noAutofit/>
          </a:bodyPr>
          <a:lstStyle>
            <a:lvl1pPr>
              <a:lnSpc>
                <a:spcPct val="100000"/>
              </a:lnSpc>
              <a:defRPr sz="4400"/>
            </a:lvl1pPr>
          </a:lstStyle>
          <a:p>
            <a:r>
              <a:rPr lang="en-US" dirty="0"/>
              <a:t>Click to add title</a:t>
            </a:r>
          </a:p>
        </p:txBody>
      </p:sp>
      <p:sp>
        <p:nvSpPr>
          <p:cNvPr id="3" name="Text Placeholder 2"/>
          <p:cNvSpPr>
            <a:spLocks noGrp="1"/>
          </p:cNvSpPr>
          <p:nvPr>
            <p:ph type="body" idx="1" hasCustomPrompt="1"/>
          </p:nvPr>
        </p:nvSpPr>
        <p:spPr>
          <a:xfrm>
            <a:off x="2895600" y="4598948"/>
            <a:ext cx="6400800" cy="847695"/>
          </a:xfrm>
        </p:spPr>
        <p:txBody>
          <a:bodyPr lIns="0" tIns="0" rIns="0" bIns="0" anchor="ctr" anchorCtr="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Click to add subtitle</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60938" y="731520"/>
            <a:ext cx="10665089" cy="1362057"/>
          </a:xfrm>
        </p:spPr>
        <p:txBody>
          <a:bodyPr>
            <a:noAutofit/>
          </a:bodyPr>
          <a:lstStyle>
            <a:lvl1pPr>
              <a:lnSpc>
                <a:spcPct val="100000"/>
              </a:lnSpc>
              <a:defRPr>
                <a:solidFill>
                  <a:srgbClr val="FF0000"/>
                </a:solidFill>
              </a:defRPr>
            </a:lvl1pPr>
          </a:lstStyle>
          <a:p>
            <a:r>
              <a:rPr lang="en-US" dirty="0"/>
              <a:t>Click to add title</a:t>
            </a:r>
          </a:p>
        </p:txBody>
      </p:sp>
      <p:sp>
        <p:nvSpPr>
          <p:cNvPr id="6" name="Footer Placeholder 5"/>
          <p:cNvSpPr>
            <a:spLocks noGrp="1"/>
          </p:cNvSpPr>
          <p:nvPr>
            <p:ph type="ftr" sz="quarter" idx="11"/>
          </p:nvPr>
        </p:nvSpPr>
        <p:spPr/>
        <p:txBody>
          <a:bodyPr>
            <a:noAutofit/>
          </a:bodyPr>
          <a:lstStyle>
            <a:lvl1pPr>
              <a:defRPr>
                <a:latin typeface="+mn-lt"/>
              </a:defRPr>
            </a:lvl1p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lvl1pPr>
              <a:defRPr>
                <a:latin typeface="+mn-lt"/>
              </a:defRPr>
            </a:lvl1pPr>
          </a:lstStyle>
          <a:p>
            <a:fld id="{48F63A3B-78C7-47BE-AE5E-E10140E04643}" type="slidenum">
              <a:rPr lang="en-US" smtClean="0"/>
              <a:pPr/>
              <a:t>‹#›</a:t>
            </a:fld>
            <a:endParaRPr lang="en-US" dirty="0"/>
          </a:p>
        </p:txBody>
      </p:sp>
      <p:sp>
        <p:nvSpPr>
          <p:cNvPr id="3" name="Content Placeholder 2"/>
          <p:cNvSpPr>
            <a:spLocks noGrp="1"/>
          </p:cNvSpPr>
          <p:nvPr>
            <p:ph sz="half" idx="1" hasCustomPrompt="1"/>
          </p:nvPr>
        </p:nvSpPr>
        <p:spPr>
          <a:xfrm>
            <a:off x="539496" y="2103120"/>
            <a:ext cx="11119104" cy="4434840"/>
          </a:xfrm>
        </p:spPr>
        <p:txBody>
          <a:bodyPr>
            <a:normAutofit/>
          </a:bodyPr>
          <a:lstStyle>
            <a:lvl1pPr>
              <a:defRPr sz="1800"/>
            </a:lvl1pPr>
            <a:lvl2pPr>
              <a:defRPr sz="1600"/>
            </a:lvl2pPr>
            <a:lvl3pPr>
              <a:defRPr sz="1400"/>
            </a:lvl3pPr>
            <a:lvl4pPr>
              <a:defRPr sz="1200"/>
            </a:lvl4pPr>
            <a:lvl5pP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 uri="{C183D7F6-B498-43B3-948B-1728B52AA6E4}">
                <adec:decorative xmlns:adec="http://schemas.microsoft.com/office/drawing/2017/decorative" val="1"/>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chemeClr val="accent3">
              <a:lumMod val="20000"/>
              <a:lumOff val="80000"/>
            </a:schemeClr>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p:txBody>
          <a:bodyPr>
            <a:noAutofit/>
          </a:bodyPr>
          <a:lstStyle>
            <a:lvl1pPr>
              <a:lnSpc>
                <a:spcPct val="100000"/>
              </a:lnSpc>
              <a:defRPr/>
            </a:lvl1pPr>
          </a:lstStyle>
          <a:p>
            <a:r>
              <a:rPr lang="en-US" dirty="0"/>
              <a:t>Click to add title</a:t>
            </a:r>
          </a:p>
        </p:txBody>
      </p:sp>
      <p:sp>
        <p:nvSpPr>
          <p:cNvPr id="6" name="Footer Placeholder 5"/>
          <p:cNvSpPr>
            <a:spLocks noGrp="1"/>
          </p:cNvSpPr>
          <p:nvPr>
            <p:ph type="ftr" sz="quarter" idx="11"/>
          </p:nvPr>
        </p:nvSpPr>
        <p:spPr/>
        <p:txBody>
          <a:bodyPr>
            <a:noAutofit/>
          </a:bodyPr>
          <a:lstStyle>
            <a:lvl1pPr>
              <a:defRPr>
                <a:latin typeface="+mn-lt"/>
              </a:defRPr>
            </a:lvl1p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lvl1pPr>
              <a:defRPr>
                <a:latin typeface="+mn-lt"/>
              </a:defRPr>
            </a:lvl1pPr>
          </a:lstStyle>
          <a:p>
            <a:fld id="{48F63A3B-78C7-47BE-AE5E-E10140E04643}" type="slidenum">
              <a:rPr lang="en-US" smtClean="0"/>
              <a:pPr/>
              <a:t>‹#›</a:t>
            </a:fld>
            <a:endParaRPr lang="en-US" dirty="0"/>
          </a:p>
        </p:txBody>
      </p:sp>
      <p:sp>
        <p:nvSpPr>
          <p:cNvPr id="3" name="Content Placeholder 2"/>
          <p:cNvSpPr>
            <a:spLocks noGrp="1"/>
          </p:cNvSpPr>
          <p:nvPr>
            <p:ph sz="half" idx="1" hasCustomPrompt="1"/>
          </p:nvPr>
        </p:nvSpPr>
        <p:spPr>
          <a:xfrm>
            <a:off x="755904" y="2825496"/>
            <a:ext cx="10680192" cy="2834640"/>
          </a:xfrm>
        </p:spPr>
        <p:txBody>
          <a:bodyPr>
            <a:normAutofit/>
          </a:bodyPr>
          <a:lstStyle>
            <a:lvl1pPr>
              <a:defRPr sz="1800"/>
            </a:lvl1pPr>
            <a:lvl2pPr>
              <a:defRPr sz="1600"/>
            </a:lvl2pPr>
            <a:lvl3pPr>
              <a:defRPr sz="1400"/>
            </a:lvl3pPr>
            <a:lvl4pPr>
              <a:defRPr sz="1200"/>
            </a:lvl4pPr>
            <a:lvl5pP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2" name="Image 1">
            <a:extLst>
              <a:ext uri="{FF2B5EF4-FFF2-40B4-BE49-F238E27FC236}">
                <a16:creationId xmlns:a16="http://schemas.microsoft.com/office/drawing/2014/main" id="{2A3EC91E-4089-D366-06D3-3E66F93DFAF3}"/>
              </a:ext>
              <a:ext uri="{C183D7F6-B498-43B3-948B-1728B52AA6E4}">
                <adec:decorative xmlns:adec="http://schemas.microsoft.com/office/drawing/2017/decorative" val="1"/>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 uri="{C183D7F6-B498-43B3-948B-1728B52AA6E4}">
                <adec:decorative xmlns:adec="http://schemas.microsoft.com/office/drawing/2017/decorative" val="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 uri="{C183D7F6-B498-43B3-948B-1728B52AA6E4}">
                <adec:decorative xmlns:adec="http://schemas.microsoft.com/office/drawing/2017/decorative" val="1"/>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 uri="{C183D7F6-B498-43B3-948B-1728B52AA6E4}">
                <adec:decorative xmlns:adec="http://schemas.microsoft.com/office/drawing/2017/decorative" val="1"/>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3" name="Image 4">
            <a:extLst>
              <a:ext uri="{FF2B5EF4-FFF2-40B4-BE49-F238E27FC236}">
                <a16:creationId xmlns:a16="http://schemas.microsoft.com/office/drawing/2014/main" id="{EC46DC71-C12A-96C8-3FE2-AA95AB58B349}"/>
              </a:ext>
              <a:ext uri="{C183D7F6-B498-43B3-948B-1728B52AA6E4}">
                <adec:decorative xmlns:adec="http://schemas.microsoft.com/office/drawing/2017/decorative" val="1"/>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 name="Title 1"/>
          <p:cNvSpPr>
            <a:spLocks noGrp="1"/>
          </p:cNvSpPr>
          <p:nvPr>
            <p:ph type="title" hasCustomPrompt="1"/>
          </p:nvPr>
        </p:nvSpPr>
        <p:spPr>
          <a:xfrm>
            <a:off x="4441121" y="1344404"/>
            <a:ext cx="6984906" cy="2560441"/>
          </a:xfrm>
        </p:spPr>
        <p:txBody>
          <a:bodyPr lIns="0" tIns="0" rIns="0" bIns="0" anchor="b" anchorCtr="0">
            <a:noAutofit/>
          </a:bodyPr>
          <a:lstStyle>
            <a:lvl1pPr algn="l">
              <a:lnSpc>
                <a:spcPct val="100000"/>
              </a:lnSpc>
              <a:defRPr sz="3300" b="1">
                <a:latin typeface="+mj-lt"/>
                <a:cs typeface="Arial" panose="020B0604020202020204" pitchFamily="34" charset="0"/>
              </a:defRPr>
            </a:lvl1pPr>
          </a:lstStyle>
          <a:p>
            <a:r>
              <a:rPr lang="en-US" dirty="0"/>
              <a:t>Click to add title</a:t>
            </a:r>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347664"/>
            <a:ext cx="768096" cy="1882471"/>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hasCustomPrompt="1"/>
          </p:nvPr>
        </p:nvSpPr>
        <p:spPr>
          <a:xfrm>
            <a:off x="4441120" y="3977196"/>
            <a:ext cx="4971237" cy="864804"/>
          </a:xfrm>
        </p:spPr>
        <p:txBody>
          <a:bodyPr lIns="0" tIns="0" rIns="0" bIns="0" anchor="ctr" anchorCtr="0">
            <a:noAutofit/>
          </a:bodyPr>
          <a:lstStyle>
            <a:lvl1pPr marL="0" indent="0">
              <a:buNone/>
              <a:defRPr sz="2400"/>
            </a:lvl1pPr>
          </a:lstStyle>
          <a:p>
            <a:r>
              <a:rPr lang="en-US" dirty="0"/>
              <a:t>Click to add subtitle</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 uri="{C183D7F6-B498-43B3-948B-1728B52AA6E4}">
                <adec:decorative xmlns:adec="http://schemas.microsoft.com/office/drawing/2017/decorative" val="1"/>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hasCustomPrompt="1"/>
          </p:nvPr>
        </p:nvSpPr>
        <p:spPr>
          <a:xfrm>
            <a:off x="758952" y="751398"/>
            <a:ext cx="10671048" cy="1362057"/>
          </a:xfrm>
        </p:spPr>
        <p:txBody>
          <a:bodyPr>
            <a:noAutofit/>
          </a:bodyPr>
          <a:lstStyle>
            <a:lvl1pPr>
              <a:lnSpc>
                <a:spcPct val="100000"/>
              </a:lnSpc>
              <a:defRPr/>
            </a:lvl1pPr>
          </a:lstStyle>
          <a:p>
            <a:r>
              <a:rPr lang="en-US" dirty="0"/>
              <a:t>Click to add title</a:t>
            </a:r>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lvl1pPr>
              <a:defRPr>
                <a:latin typeface="+mn-lt"/>
              </a:defRPr>
            </a:lvl1p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lvl1pPr>
              <a:defRPr>
                <a:latin typeface="+mn-lt"/>
              </a:defRPr>
            </a:lvl1p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t">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0" cap="all" baseline="0">
                <a:solidFill>
                  <a:schemeClr val="accent6"/>
                </a:solidFill>
                <a:latin typeface="+mj-lt"/>
                <a:cs typeface="Arial" panose="020B0604020202020204" pitchFamily="34" charset="0"/>
              </a:defRPr>
            </a:lvl1pPr>
          </a:lstStyle>
          <a:p>
            <a:pPr lvl="0"/>
            <a:r>
              <a:rPr lang="en-US" dirty="0"/>
              <a:t>add text</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Click to add text</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t">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0" cap="all" baseline="0">
                <a:solidFill>
                  <a:schemeClr val="accent6"/>
                </a:solidFill>
                <a:latin typeface="+mj-lt"/>
                <a:cs typeface="Arial" panose="020B0604020202020204" pitchFamily="34" charset="0"/>
              </a:defRPr>
            </a:lvl1pPr>
          </a:lstStyle>
          <a:p>
            <a:pPr lvl="0"/>
            <a:r>
              <a:rPr lang="en-US" dirty="0"/>
              <a:t>add text</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Click to add text</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t">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0" cap="all" baseline="0">
                <a:solidFill>
                  <a:schemeClr val="accent6"/>
                </a:solidFill>
                <a:latin typeface="+mj-lt"/>
                <a:cs typeface="Arial" panose="020B0604020202020204" pitchFamily="34" charset="0"/>
              </a:defRPr>
            </a:lvl1pPr>
          </a:lstStyle>
          <a:p>
            <a:pPr lvl="0"/>
            <a:r>
              <a:rPr lang="en-US" dirty="0"/>
              <a:t>add text</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Click to add text</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t">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0" cap="all" baseline="0">
                <a:solidFill>
                  <a:schemeClr val="accent6"/>
                </a:solidFill>
                <a:latin typeface="+mj-lt"/>
                <a:cs typeface="Arial" panose="020B0604020202020204" pitchFamily="34" charset="0"/>
              </a:defRPr>
            </a:lvl1pPr>
          </a:lstStyle>
          <a:p>
            <a:pPr lvl="0"/>
            <a:r>
              <a:rPr lang="en-US" dirty="0"/>
              <a:t>add text</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Click to add text</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hasCustomPrompt="1"/>
          </p:nvPr>
        </p:nvSpPr>
        <p:spPr>
          <a:xfrm>
            <a:off x="760937" y="755729"/>
            <a:ext cx="10665089" cy="859972"/>
          </a:xfrm>
        </p:spPr>
        <p:txBody>
          <a:bodyPr>
            <a:noAutofit/>
          </a:bodyPr>
          <a:lstStyle>
            <a:lvl1pPr>
              <a:lnSpc>
                <a:spcPct val="100000"/>
              </a:lnSpc>
              <a:defRPr/>
            </a:lvl1pPr>
          </a:lstStyle>
          <a:p>
            <a:r>
              <a:rPr lang="en-US" dirty="0"/>
              <a:t>Click to add title</a:t>
            </a:r>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lvl1pPr>
              <a:defRPr>
                <a:latin typeface="+mn-lt"/>
              </a:defRPr>
            </a:lvl1p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lvl1pPr>
              <a:defRPr>
                <a:latin typeface="+mn-lt"/>
              </a:defRPr>
            </a:lvl1p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hasCustomPrompt="1"/>
          </p:nvPr>
        </p:nvSpPr>
        <p:spPr>
          <a:xfrm>
            <a:off x="1271016" y="1674543"/>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r>
              <a:rPr lang="en-US" dirty="0"/>
              <a:t>Click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320463"/>
            <a:ext cx="2029968" cy="694944"/>
          </a:xfrm>
          <a:solidFill>
            <a:schemeClr val="accent4"/>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96472"/>
            <a:ext cx="2029968" cy="269240"/>
          </a:xfrm>
        </p:spPr>
        <p:txBody>
          <a:bodyPr anchor="t" anchorCtr="0">
            <a:normAutofit/>
          </a:bodyPr>
          <a:lstStyle>
            <a:lvl1pPr marL="0" indent="0" algn="ctr">
              <a:buNone/>
              <a:defRPr sz="1200" spc="20" baseline="0"/>
            </a:lvl1pPr>
          </a:lstStyle>
          <a:p>
            <a:pPr lvl="0"/>
            <a:r>
              <a:rPr lang="en-US" dirty="0"/>
              <a:t>Click to add text</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hasCustomPrompt="1"/>
          </p:nvPr>
        </p:nvSpPr>
        <p:spPr>
          <a:xfrm>
            <a:off x="1271016" y="4273471"/>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dirty="0"/>
              <a:t>Click to add picture</a:t>
            </a:r>
          </a:p>
          <a:p>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919391"/>
            <a:ext cx="2029968" cy="694944"/>
          </a:xfrm>
          <a:solidFill>
            <a:schemeClr val="accent1"/>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95400"/>
            <a:ext cx="2029968" cy="269240"/>
          </a:xfrm>
        </p:spPr>
        <p:txBody>
          <a:bodyPr anchor="t" anchorCtr="0">
            <a:normAutofit/>
          </a:bodyPr>
          <a:lstStyle>
            <a:lvl1pPr marL="0" indent="0" algn="ctr">
              <a:buNone/>
              <a:defRPr sz="1200" spc="20" baseline="0"/>
            </a:lvl1pPr>
          </a:lstStyle>
          <a:p>
            <a:pPr lvl="0"/>
            <a:r>
              <a:rPr lang="en-US" dirty="0"/>
              <a:t>Click to add text</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hasCustomPrompt="1"/>
          </p:nvPr>
        </p:nvSpPr>
        <p:spPr>
          <a:xfrm>
            <a:off x="3828288" y="1674543"/>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dirty="0"/>
              <a:t>Click to add picture</a:t>
            </a:r>
          </a:p>
          <a:p>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320463"/>
            <a:ext cx="2029968" cy="694944"/>
          </a:xfrm>
          <a:solidFill>
            <a:schemeClr val="accent1"/>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96472"/>
            <a:ext cx="2029968" cy="269240"/>
          </a:xfrm>
        </p:spPr>
        <p:txBody>
          <a:bodyPr anchor="t" anchorCtr="0">
            <a:normAutofit/>
          </a:bodyPr>
          <a:lstStyle>
            <a:lvl1pPr marL="0" indent="0" algn="ctr">
              <a:buNone/>
              <a:defRPr sz="1200" spc="20" baseline="0"/>
            </a:lvl1pPr>
          </a:lstStyle>
          <a:p>
            <a:pPr lvl="0"/>
            <a:r>
              <a:rPr lang="en-US" dirty="0"/>
              <a:t>Click to add text</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hasCustomPrompt="1"/>
          </p:nvPr>
        </p:nvSpPr>
        <p:spPr>
          <a:xfrm>
            <a:off x="3828288" y="4273471"/>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dirty="0"/>
              <a:t>Click to add picture</a:t>
            </a:r>
          </a:p>
          <a:p>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919391"/>
            <a:ext cx="2029968" cy="694944"/>
          </a:xfrm>
          <a:solidFill>
            <a:schemeClr val="accent4"/>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95400"/>
            <a:ext cx="2029968" cy="269240"/>
          </a:xfrm>
        </p:spPr>
        <p:txBody>
          <a:bodyPr anchor="t" anchorCtr="0">
            <a:normAutofit/>
          </a:bodyPr>
          <a:lstStyle>
            <a:lvl1pPr marL="0" indent="0" algn="ctr">
              <a:buNone/>
              <a:defRPr sz="1200" spc="20" baseline="0"/>
            </a:lvl1pPr>
          </a:lstStyle>
          <a:p>
            <a:pPr lvl="0"/>
            <a:r>
              <a:rPr lang="en-US" dirty="0"/>
              <a:t>Click to add text</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hasCustomPrompt="1"/>
          </p:nvPr>
        </p:nvSpPr>
        <p:spPr>
          <a:xfrm>
            <a:off x="6385560" y="1674543"/>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dirty="0"/>
              <a:t>Click to add picture</a:t>
            </a:r>
          </a:p>
          <a:p>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320463"/>
            <a:ext cx="2029968" cy="694944"/>
          </a:xfrm>
          <a:solidFill>
            <a:schemeClr val="accent4"/>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96472"/>
            <a:ext cx="2029968" cy="269240"/>
          </a:xfrm>
        </p:spPr>
        <p:txBody>
          <a:bodyPr anchor="t" anchorCtr="0">
            <a:normAutofit/>
          </a:bodyPr>
          <a:lstStyle>
            <a:lvl1pPr marL="0" indent="0" algn="ctr">
              <a:buNone/>
              <a:defRPr sz="1200" spc="20" baseline="0"/>
            </a:lvl1pPr>
          </a:lstStyle>
          <a:p>
            <a:pPr lvl="0"/>
            <a:r>
              <a:rPr lang="en-US" dirty="0"/>
              <a:t>Click to add text</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hasCustomPrompt="1"/>
          </p:nvPr>
        </p:nvSpPr>
        <p:spPr>
          <a:xfrm>
            <a:off x="6385560" y="4273471"/>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dirty="0"/>
              <a:t>Click to add picture</a:t>
            </a:r>
          </a:p>
          <a:p>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919391"/>
            <a:ext cx="2029968" cy="694944"/>
          </a:xfrm>
          <a:solidFill>
            <a:schemeClr val="accent1"/>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95400"/>
            <a:ext cx="2029968" cy="269240"/>
          </a:xfrm>
        </p:spPr>
        <p:txBody>
          <a:bodyPr anchor="t" anchorCtr="0">
            <a:normAutofit/>
          </a:bodyPr>
          <a:lstStyle>
            <a:lvl1pPr marL="0" indent="0" algn="ctr">
              <a:buNone/>
              <a:defRPr sz="1200" spc="20" baseline="0"/>
            </a:lvl1pPr>
          </a:lstStyle>
          <a:p>
            <a:pPr lvl="0"/>
            <a:r>
              <a:rPr lang="en-US" dirty="0"/>
              <a:t>Click to add text</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hasCustomPrompt="1"/>
          </p:nvPr>
        </p:nvSpPr>
        <p:spPr>
          <a:xfrm>
            <a:off x="8942832" y="1674543"/>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dirty="0"/>
              <a:t>Click to add picture</a:t>
            </a:r>
          </a:p>
          <a:p>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320463"/>
            <a:ext cx="2029968" cy="694944"/>
          </a:xfrm>
          <a:solidFill>
            <a:schemeClr val="accent1"/>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96472"/>
            <a:ext cx="2029968" cy="269240"/>
          </a:xfrm>
        </p:spPr>
        <p:txBody>
          <a:bodyPr anchor="t" anchorCtr="0">
            <a:normAutofit/>
          </a:bodyPr>
          <a:lstStyle>
            <a:lvl1pPr marL="0" indent="0" algn="ctr">
              <a:buNone/>
              <a:defRPr sz="1200" spc="20" baseline="0"/>
            </a:lvl1pPr>
          </a:lstStyle>
          <a:p>
            <a:pPr lvl="0"/>
            <a:r>
              <a:rPr lang="en-US" dirty="0"/>
              <a:t>Click to add text</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hasCustomPrompt="1"/>
          </p:nvPr>
        </p:nvSpPr>
        <p:spPr>
          <a:xfrm>
            <a:off x="8942832" y="4273471"/>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dirty="0"/>
              <a:t>Click to add picture</a:t>
            </a:r>
          </a:p>
          <a:p>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919391"/>
            <a:ext cx="2029968" cy="694944"/>
          </a:xfrm>
          <a:solidFill>
            <a:schemeClr val="accent4"/>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95400"/>
            <a:ext cx="2029968" cy="269240"/>
          </a:xfrm>
        </p:spPr>
        <p:txBody>
          <a:bodyPr anchor="t" anchorCtr="0">
            <a:normAutofit/>
          </a:bodyPr>
          <a:lstStyle>
            <a:lvl1pPr marL="0" indent="0" algn="ctr">
              <a:buNone/>
              <a:defRPr sz="1200" spc="20" baseline="0"/>
            </a:lvl1pPr>
          </a:lstStyle>
          <a:p>
            <a:pPr lvl="0"/>
            <a:r>
              <a:rPr lang="en-US" dirty="0"/>
              <a:t>Click to add text</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760938" y="457200"/>
            <a:ext cx="3200400" cy="244502"/>
          </a:xfrm>
          <a:prstGeom prst="rect">
            <a:avLst/>
          </a:prstGeom>
        </p:spPr>
        <p:txBody>
          <a:bodyPr vert="horz" lIns="0" tIns="45720" rIns="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0438475" y="457199"/>
            <a:ext cx="987552" cy="244503"/>
          </a:xfrm>
          <a:prstGeom prst="rect">
            <a:avLst/>
          </a:prstGeom>
        </p:spPr>
        <p:txBody>
          <a:bodyPr vert="horz" lIns="91440" tIns="45720" rIns="0" bIns="45720" rtlCol="0" anchor="ctr"/>
          <a:lstStyle>
            <a:lvl1pPr algn="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2" name="Title Placeholder 1"/>
          <p:cNvSpPr>
            <a:spLocks noGrp="1"/>
          </p:cNvSpPr>
          <p:nvPr>
            <p:ph type="title"/>
          </p:nvPr>
        </p:nvSpPr>
        <p:spPr>
          <a:xfrm>
            <a:off x="758952" y="731520"/>
            <a:ext cx="10671048" cy="1362057"/>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a:xfrm>
            <a:off x="3403092" y="759654"/>
            <a:ext cx="6640560" cy="1392703"/>
          </a:xfrm>
        </p:spPr>
        <p:txBody>
          <a:bodyPr/>
          <a:lstStyle/>
          <a:p>
            <a:r>
              <a:rPr kumimoji="0" lang="en-US" altLang="en-US" sz="4400" b="0" i="0" u="none" strike="noStrike" cap="none" normalizeH="0" baseline="0" dirty="0">
                <a:ln>
                  <a:noFill/>
                </a:ln>
                <a:effectLst/>
                <a:latin typeface="Times New Roman" panose="02020603050405020304" pitchFamily="18" charset="0"/>
                <a:cs typeface="Times New Roman" panose="02020603050405020304" pitchFamily="18" charset="0"/>
              </a:rPr>
              <a:t>Ensuring Well-Being in Digital Space </a:t>
            </a:r>
            <a:endParaRPr lang="en-US" dirty="0"/>
          </a:p>
        </p:txBody>
      </p:sp>
      <p:sp>
        <p:nvSpPr>
          <p:cNvPr id="3" name="Subtitle 2">
            <a:extLst>
              <a:ext uri="{FF2B5EF4-FFF2-40B4-BE49-F238E27FC236}">
                <a16:creationId xmlns:a16="http://schemas.microsoft.com/office/drawing/2014/main" id="{86C1060B-300F-3CE3-E5AA-D8E29791C960}"/>
              </a:ext>
            </a:extLst>
          </p:cNvPr>
          <p:cNvSpPr>
            <a:spLocks noGrp="1"/>
          </p:cNvSpPr>
          <p:nvPr>
            <p:ph type="subTitle" idx="1"/>
          </p:nvPr>
        </p:nvSpPr>
        <p:spPr>
          <a:xfrm>
            <a:off x="3657600" y="2433711"/>
            <a:ext cx="5131308" cy="2466280"/>
          </a:xfrm>
        </p:spPr>
        <p:txBody>
          <a:bodyPr/>
          <a:lstStyle/>
          <a:p>
            <a:pPr algn="l" rtl="0">
              <a:spcBef>
                <a:spcPts val="0"/>
              </a:spcBef>
              <a:spcAft>
                <a:spcPts val="0"/>
              </a:spcAft>
            </a:pPr>
            <a:r>
              <a:rPr lang="en-US" sz="1800" b="0" i="0" dirty="0">
                <a:solidFill>
                  <a:srgbClr val="000000"/>
                </a:solidFill>
                <a:effectLst/>
                <a:latin typeface="Times New Roman" panose="02020603050405020304" pitchFamily="18" charset="0"/>
              </a:rPr>
              <a:t>Dr Smita N Deshpande</a:t>
            </a:r>
          </a:p>
          <a:p>
            <a:pPr algn="l" rtl="0">
              <a:spcBef>
                <a:spcPts val="0"/>
              </a:spcBef>
              <a:spcAft>
                <a:spcPts val="0"/>
              </a:spcAft>
            </a:pPr>
            <a:r>
              <a:rPr lang="en-US" sz="1800" b="0" i="0" dirty="0">
                <a:solidFill>
                  <a:srgbClr val="000000"/>
                </a:solidFill>
                <a:effectLst/>
                <a:latin typeface="Times New Roman" panose="02020603050405020304" pitchFamily="18" charset="0"/>
              </a:rPr>
              <a:t>Professor of Psychiatry</a:t>
            </a:r>
            <a:endParaRPr lang="en-US" b="0" i="0" dirty="0">
              <a:solidFill>
                <a:srgbClr val="500050"/>
              </a:solidFill>
              <a:effectLst/>
              <a:latin typeface="Arial" panose="020B0604020202020204" pitchFamily="34" charset="0"/>
            </a:endParaRPr>
          </a:p>
          <a:p>
            <a:pPr algn="l" rtl="0">
              <a:spcBef>
                <a:spcPts val="0"/>
              </a:spcBef>
              <a:spcAft>
                <a:spcPts val="0"/>
              </a:spcAft>
            </a:pPr>
            <a:r>
              <a:rPr lang="en-US" sz="1800" b="0" i="0" dirty="0">
                <a:solidFill>
                  <a:srgbClr val="000000"/>
                </a:solidFill>
                <a:effectLst/>
                <a:latin typeface="Times New Roman" panose="02020603050405020304" pitchFamily="18" charset="0"/>
              </a:rPr>
              <a:t>St John's National Academy of Health Sciences, Bengaluru</a:t>
            </a:r>
            <a:endParaRPr lang="en-US" b="0" i="0" dirty="0">
              <a:solidFill>
                <a:srgbClr val="500050"/>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213156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C09F16-6D23-666F-6800-8FC697831948}"/>
              </a:ext>
            </a:extLst>
          </p:cNvPr>
          <p:cNvSpPr>
            <a:spLocks noGrp="1"/>
          </p:cNvSpPr>
          <p:nvPr>
            <p:ph type="title"/>
          </p:nvPr>
        </p:nvSpPr>
        <p:spPr>
          <a:xfrm>
            <a:off x="760938" y="731521"/>
            <a:ext cx="10665089" cy="787564"/>
          </a:xfrm>
        </p:spPr>
        <p:txBody>
          <a:bodyPr/>
          <a:lstStyle/>
          <a:p>
            <a:r>
              <a:rPr lang="en-US" sz="3200" cap="none" dirty="0"/>
              <a:t>Foster positive emotions</a:t>
            </a:r>
          </a:p>
        </p:txBody>
      </p:sp>
      <p:sp>
        <p:nvSpPr>
          <p:cNvPr id="68" name="Text Placeholder 67">
            <a:extLst>
              <a:ext uri="{FF2B5EF4-FFF2-40B4-BE49-F238E27FC236}">
                <a16:creationId xmlns:a16="http://schemas.microsoft.com/office/drawing/2014/main" id="{671CB948-AA25-457D-4256-0F1616AFE75B}"/>
              </a:ext>
            </a:extLst>
          </p:cNvPr>
          <p:cNvSpPr>
            <a:spLocks noGrp="1"/>
          </p:cNvSpPr>
          <p:nvPr>
            <p:ph sz="half" idx="1"/>
          </p:nvPr>
        </p:nvSpPr>
        <p:spPr>
          <a:xfrm>
            <a:off x="539496" y="1893570"/>
            <a:ext cx="11119104" cy="4434840"/>
          </a:xfrm>
        </p:spPr>
        <p:txBody>
          <a:bodyPr/>
          <a:lstStyle/>
          <a:p>
            <a:pPr marL="633413" indent="-366713" algn="l">
              <a:buFont typeface="Wingdings" panose="05000000000000000000" pitchFamily="2" charset="2"/>
              <a:buChar char="ü"/>
            </a:pPr>
            <a:r>
              <a:rPr lang="en-US" sz="2800" cap="none" dirty="0">
                <a:latin typeface="Times New Roman" panose="02020603050405020304" pitchFamily="18" charset="0"/>
                <a:cs typeface="Times New Roman" panose="02020603050405020304" pitchFamily="18" charset="0"/>
              </a:rPr>
              <a:t>Happiness</a:t>
            </a:r>
          </a:p>
          <a:p>
            <a:pPr marL="633413" indent="-366713" algn="l">
              <a:buFont typeface="Wingdings" panose="05000000000000000000" pitchFamily="2" charset="2"/>
              <a:buChar char="ü"/>
            </a:pPr>
            <a:r>
              <a:rPr lang="en-US" sz="2800" cap="none" dirty="0">
                <a:latin typeface="Times New Roman" panose="02020603050405020304" pitchFamily="18" charset="0"/>
                <a:cs typeface="Times New Roman" panose="02020603050405020304" pitchFamily="18" charset="0"/>
              </a:rPr>
              <a:t>Self-esteem, feeling of mastery over the environment </a:t>
            </a:r>
          </a:p>
          <a:p>
            <a:pPr marL="633413" indent="-366713" algn="l">
              <a:buFont typeface="Wingdings" panose="05000000000000000000" pitchFamily="2" charset="2"/>
              <a:buChar char="ü"/>
            </a:pPr>
            <a:r>
              <a:rPr lang="en-US" sz="2800" cap="none" dirty="0">
                <a:latin typeface="Times New Roman" panose="02020603050405020304" pitchFamily="18" charset="0"/>
                <a:cs typeface="Times New Roman" panose="02020603050405020304" pitchFamily="18" charset="0"/>
              </a:rPr>
              <a:t>Resilience- the capacity to cope with adversity</a:t>
            </a:r>
          </a:p>
          <a:p>
            <a:pPr marL="633413" indent="-366713" algn="l">
              <a:buFont typeface="Wingdings" panose="05000000000000000000" pitchFamily="2" charset="2"/>
              <a:buChar char="ü"/>
            </a:pPr>
            <a:r>
              <a:rPr lang="en-US" sz="2800" cap="none" dirty="0">
                <a:latin typeface="Times New Roman" panose="02020603050405020304" pitchFamily="18" charset="0"/>
                <a:cs typeface="Times New Roman" panose="02020603050405020304" pitchFamily="18" charset="0"/>
              </a:rPr>
              <a:t>Self-realization- being the best you can be</a:t>
            </a:r>
          </a:p>
          <a:p>
            <a:pPr marL="633413" indent="-366713" algn="l">
              <a:buFont typeface="Wingdings" panose="05000000000000000000" pitchFamily="2" charset="2"/>
              <a:buChar char="ü"/>
            </a:pPr>
            <a:r>
              <a:rPr lang="en-US" sz="2800" cap="none" dirty="0">
                <a:latin typeface="Times New Roman" panose="02020603050405020304" pitchFamily="18" charset="0"/>
                <a:cs typeface="Times New Roman" panose="02020603050405020304" pitchFamily="18" charset="0"/>
              </a:rPr>
              <a:t> Exploit your own potential </a:t>
            </a:r>
          </a:p>
          <a:p>
            <a:pPr marL="633413" indent="-366713" algn="l">
              <a:buFont typeface="Wingdings" panose="05000000000000000000" pitchFamily="2" charset="2"/>
              <a:buChar char="ü"/>
            </a:pPr>
            <a:r>
              <a:rPr lang="en-US" sz="2800" cap="none" dirty="0">
                <a:latin typeface="Times New Roman" panose="02020603050405020304" pitchFamily="18" charset="0"/>
                <a:cs typeface="Times New Roman" panose="02020603050405020304" pitchFamily="18" charset="0"/>
              </a:rPr>
              <a:t>Autonomy </a:t>
            </a:r>
          </a:p>
          <a:p>
            <a:pPr marL="633413" indent="-366713" algn="l">
              <a:buFont typeface="Wingdings" panose="05000000000000000000" pitchFamily="2" charset="2"/>
              <a:buChar char="ü"/>
            </a:pPr>
            <a:r>
              <a:rPr lang="en-US" sz="2800" cap="none" dirty="0">
                <a:latin typeface="Times New Roman" panose="02020603050405020304" pitchFamily="18" charset="0"/>
                <a:cs typeface="Times New Roman" panose="02020603050405020304" pitchFamily="18" charset="0"/>
              </a:rPr>
              <a:t>Ability to identify, confront, and solve problems</a:t>
            </a:r>
          </a:p>
          <a:p>
            <a:pPr marL="633413" indent="-366713" algn="l">
              <a:buFont typeface="Wingdings" panose="05000000000000000000" pitchFamily="2" charset="2"/>
              <a:buChar char="ü"/>
            </a:pPr>
            <a:r>
              <a:rPr lang="en-US" sz="2800" b="1" cap="none" dirty="0">
                <a:latin typeface="Times New Roman" panose="02020603050405020304" pitchFamily="18" charset="0"/>
                <a:cs typeface="Times New Roman" panose="02020603050405020304" pitchFamily="18" charset="0"/>
              </a:rPr>
              <a:t>Subjective sense of well-being</a:t>
            </a:r>
          </a:p>
          <a:p>
            <a:pPr marL="0" indent="0">
              <a:buNone/>
            </a:pPr>
            <a:r>
              <a:rPr lang="en-IN" dirty="0"/>
              <a:t> </a:t>
            </a:r>
          </a:p>
        </p:txBody>
      </p:sp>
      <p:pic>
        <p:nvPicPr>
          <p:cNvPr id="1026" name="Picture 2" descr="☺">
            <a:extLst>
              <a:ext uri="{FF2B5EF4-FFF2-40B4-BE49-F238E27FC236}">
                <a16:creationId xmlns:a16="http://schemas.microsoft.com/office/drawing/2014/main" id="{11DC8524-31A6-9E86-3C11-D66F4595A3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6850" y="2948940"/>
            <a:ext cx="2061210" cy="2061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930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9325F-15C8-965B-DD0A-F8BE6E19EF59}"/>
              </a:ext>
            </a:extLst>
          </p:cNvPr>
          <p:cNvSpPr>
            <a:spLocks noGrp="1"/>
          </p:cNvSpPr>
          <p:nvPr>
            <p:ph type="title"/>
          </p:nvPr>
        </p:nvSpPr>
        <p:spPr>
          <a:xfrm>
            <a:off x="1203390" y="2575069"/>
            <a:ext cx="10665089" cy="1362057"/>
          </a:xfrm>
        </p:spPr>
        <p:txBody>
          <a:bodyPr/>
          <a:lstStyle/>
          <a:p>
            <a:r>
              <a:rPr lang="en-IN" dirty="0">
                <a:solidFill>
                  <a:srgbClr val="202C8F"/>
                </a:solidFill>
              </a:rPr>
              <a:t>SOCIAL health is part of mental health</a:t>
            </a:r>
          </a:p>
        </p:txBody>
      </p:sp>
      <p:sp>
        <p:nvSpPr>
          <p:cNvPr id="4" name="Slide Number Placeholder 3">
            <a:extLst>
              <a:ext uri="{FF2B5EF4-FFF2-40B4-BE49-F238E27FC236}">
                <a16:creationId xmlns:a16="http://schemas.microsoft.com/office/drawing/2014/main" id="{058A2379-65B5-C637-75D3-5678BBC0769B}"/>
              </a:ext>
            </a:extLst>
          </p:cNvPr>
          <p:cNvSpPr>
            <a:spLocks noGrp="1"/>
          </p:cNvSpPr>
          <p:nvPr>
            <p:ph type="sldNum" sz="quarter" idx="12"/>
          </p:nvPr>
        </p:nvSpPr>
        <p:spPr/>
        <p:txBody>
          <a:bodyPr/>
          <a:lstStyle/>
          <a:p>
            <a:fld id="{48F63A3B-78C7-47BE-AE5E-E10140E04643}" type="slidenum">
              <a:rPr lang="en-US" smtClean="0"/>
              <a:pPr/>
              <a:t>11</a:t>
            </a:fld>
            <a:endParaRPr lang="en-US" dirty="0"/>
          </a:p>
        </p:txBody>
      </p:sp>
    </p:spTree>
    <p:extLst>
      <p:ext uri="{BB962C8B-B14F-4D97-AF65-F5344CB8AC3E}">
        <p14:creationId xmlns:p14="http://schemas.microsoft.com/office/powerpoint/2010/main" val="1956600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B34031FB-8355-3EA0-47DF-DD40FAEC44AE}"/>
              </a:ext>
            </a:extLst>
          </p:cNvPr>
          <p:cNvSpPr>
            <a:spLocks noGrp="1"/>
          </p:cNvSpPr>
          <p:nvPr>
            <p:ph type="title"/>
          </p:nvPr>
        </p:nvSpPr>
        <p:spPr>
          <a:xfrm>
            <a:off x="760938" y="731520"/>
            <a:ext cx="10665089" cy="846557"/>
          </a:xfrm>
        </p:spPr>
        <p:txBody>
          <a:bodyPr/>
          <a:lstStyle/>
          <a:p>
            <a:r>
              <a:rPr lang="en-IN" sz="3200" cap="none" dirty="0">
                <a:latin typeface="Times New Roman" panose="02020603050405020304" pitchFamily="18" charset="0"/>
                <a:cs typeface="Times New Roman" panose="02020603050405020304" pitchFamily="18" charset="0"/>
              </a:rPr>
              <a:t>Social Health Is Part Of Mental Health</a:t>
            </a:r>
          </a:p>
        </p:txBody>
      </p:sp>
      <p:sp>
        <p:nvSpPr>
          <p:cNvPr id="4" name="Slide Number Placeholder 3">
            <a:extLst>
              <a:ext uri="{FF2B5EF4-FFF2-40B4-BE49-F238E27FC236}">
                <a16:creationId xmlns:a16="http://schemas.microsoft.com/office/drawing/2014/main" id="{197C83E9-EC39-0844-1C0C-E5735A595960}"/>
              </a:ext>
            </a:extLst>
          </p:cNvPr>
          <p:cNvSpPr>
            <a:spLocks noGrp="1"/>
          </p:cNvSpPr>
          <p:nvPr>
            <p:ph type="sldNum" sz="quarter" idx="12"/>
          </p:nvPr>
        </p:nvSpPr>
        <p:spPr/>
        <p:txBody>
          <a:bodyPr/>
          <a:lstStyle/>
          <a:p>
            <a:fld id="{48F63A3B-78C7-47BE-AE5E-E10140E04643}" type="slidenum">
              <a:rPr lang="en-US" smtClean="0"/>
              <a:pPr/>
              <a:t>12</a:t>
            </a:fld>
            <a:endParaRPr lang="en-US" dirty="0"/>
          </a:p>
        </p:txBody>
      </p:sp>
      <p:sp>
        <p:nvSpPr>
          <p:cNvPr id="18" name="Content Placeholder 17">
            <a:extLst>
              <a:ext uri="{FF2B5EF4-FFF2-40B4-BE49-F238E27FC236}">
                <a16:creationId xmlns:a16="http://schemas.microsoft.com/office/drawing/2014/main" id="{899926E7-A8C4-39AC-4F8B-A3578031EA03}"/>
              </a:ext>
            </a:extLst>
          </p:cNvPr>
          <p:cNvSpPr>
            <a:spLocks noGrp="1"/>
          </p:cNvSpPr>
          <p:nvPr>
            <p:ph sz="half" idx="1"/>
          </p:nvPr>
        </p:nvSpPr>
        <p:spPr>
          <a:xfrm>
            <a:off x="760938" y="2103120"/>
            <a:ext cx="10152868" cy="4434840"/>
          </a:xfrm>
        </p:spPr>
        <p:txBody>
          <a:bodyPr/>
          <a:lstStyle/>
          <a:p>
            <a:r>
              <a:rPr lang="en-US" sz="3200" dirty="0"/>
              <a:t>Sustain mutually satisfying and enduring social relationships. </a:t>
            </a:r>
          </a:p>
          <a:p>
            <a:r>
              <a:rPr lang="en-US" sz="3200" dirty="0"/>
              <a:t>Social cohesion</a:t>
            </a:r>
          </a:p>
          <a:p>
            <a:r>
              <a:rPr lang="en-US" sz="3200" dirty="0"/>
              <a:t>Social capital: networks, norms, and social trust</a:t>
            </a:r>
            <a:endParaRPr lang="en-IN" sz="3200" dirty="0"/>
          </a:p>
          <a:p>
            <a:r>
              <a:rPr lang="en-US" sz="3200" dirty="0"/>
              <a:t>Social connectedness </a:t>
            </a:r>
            <a:endParaRPr lang="en-IN" sz="3200" dirty="0"/>
          </a:p>
          <a:p>
            <a:endParaRPr lang="en-IN" dirty="0"/>
          </a:p>
        </p:txBody>
      </p:sp>
    </p:spTree>
    <p:extLst>
      <p:ext uri="{BB962C8B-B14F-4D97-AF65-F5344CB8AC3E}">
        <p14:creationId xmlns:p14="http://schemas.microsoft.com/office/powerpoint/2010/main" val="2645864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30A5BFC-C134-C072-C14D-9E51A94C8E7E}"/>
              </a:ext>
            </a:extLst>
          </p:cNvPr>
          <p:cNvSpPr>
            <a:spLocks noGrp="1"/>
          </p:cNvSpPr>
          <p:nvPr>
            <p:ph type="title"/>
          </p:nvPr>
        </p:nvSpPr>
        <p:spPr>
          <a:xfrm>
            <a:off x="758952" y="701702"/>
            <a:ext cx="10671048" cy="1444351"/>
          </a:xfrm>
        </p:spPr>
        <p:txBody>
          <a:bodyPr/>
          <a:lstStyle/>
          <a:p>
            <a:r>
              <a:rPr kumimoji="0" lang="en-US" altLang="en-US" sz="4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Ensuring Well-Being in Digital Space </a:t>
            </a:r>
            <a:endParaRPr lang="en-US" dirty="0"/>
          </a:p>
        </p:txBody>
      </p:sp>
      <p:sp>
        <p:nvSpPr>
          <p:cNvPr id="374" name="Slide Number Placeholder 373">
            <a:extLst>
              <a:ext uri="{FF2B5EF4-FFF2-40B4-BE49-F238E27FC236}">
                <a16:creationId xmlns:a16="http://schemas.microsoft.com/office/drawing/2014/main" id="{049B2870-98EC-2977-8CE4-A7AA3009991A}"/>
              </a:ext>
            </a:extLst>
          </p:cNvPr>
          <p:cNvSpPr>
            <a:spLocks noGrp="1"/>
          </p:cNvSpPr>
          <p:nvPr>
            <p:ph type="sldNum" sz="quarter" idx="12"/>
          </p:nvPr>
        </p:nvSpPr>
        <p:spPr>
          <a:xfrm>
            <a:off x="10438475" y="457199"/>
            <a:ext cx="987552" cy="244503"/>
          </a:xfrm>
        </p:spPr>
        <p:txBody>
          <a:bodyPr/>
          <a:lstStyle/>
          <a:p>
            <a:fld id="{48F63A3B-78C7-47BE-AE5E-E10140E04643}" type="slidenum">
              <a:rPr lang="en-US" smtClean="0"/>
              <a:pPr/>
              <a:t>13</a:t>
            </a:fld>
            <a:endParaRPr lang="en-US" dirty="0"/>
          </a:p>
        </p:txBody>
      </p:sp>
      <p:pic>
        <p:nvPicPr>
          <p:cNvPr id="292" name="Picture Placeholder 291" descr="checklist icon">
            <a:extLst>
              <a:ext uri="{FF2B5EF4-FFF2-40B4-BE49-F238E27FC236}">
                <a16:creationId xmlns:a16="http://schemas.microsoft.com/office/drawing/2014/main" id="{8167DB44-EDED-0971-E35D-A5FA1E47C215}"/>
              </a:ext>
            </a:extLst>
          </p:cNvPr>
          <p:cNvPicPr>
            <a:picLocks noGrp="1" noChangeAspect="1"/>
          </p:cNvPicPr>
          <p:nvPr>
            <p:ph type="pic" sz="quarter" idx="23"/>
          </p:nvPr>
        </p:nvPicPr>
        <p:blipFill rotWithShape="1">
          <a:blip r:embed="rId2"/>
          <a:srcRect/>
          <a:stretch/>
        </p:blipFill>
        <p:spPr>
          <a:xfrm>
            <a:off x="1339134" y="2379412"/>
            <a:ext cx="704088" cy="704088"/>
          </a:xfrm>
        </p:spPr>
      </p:pic>
      <p:sp>
        <p:nvSpPr>
          <p:cNvPr id="19" name="Text Placeholder 18">
            <a:extLst>
              <a:ext uri="{FF2B5EF4-FFF2-40B4-BE49-F238E27FC236}">
                <a16:creationId xmlns:a16="http://schemas.microsoft.com/office/drawing/2014/main" id="{270C77AB-7E91-84A6-3E62-DAB80E1E4481}"/>
              </a:ext>
            </a:extLst>
          </p:cNvPr>
          <p:cNvSpPr>
            <a:spLocks noGrp="1"/>
          </p:cNvSpPr>
          <p:nvPr>
            <p:ph type="body" idx="1"/>
          </p:nvPr>
        </p:nvSpPr>
        <p:spPr>
          <a:xfrm>
            <a:off x="685338" y="2758440"/>
            <a:ext cx="2011680" cy="2826771"/>
          </a:xfrm>
        </p:spPr>
        <p:txBody>
          <a:bodyPr/>
          <a:lstStyle/>
          <a:p>
            <a:pPr lvl="0"/>
            <a:r>
              <a:rPr lang="en-US" dirty="0"/>
              <a:t>Physical</a:t>
            </a:r>
          </a:p>
        </p:txBody>
      </p:sp>
      <p:sp>
        <p:nvSpPr>
          <p:cNvPr id="24" name="Text Placeholder 23">
            <a:extLst>
              <a:ext uri="{FF2B5EF4-FFF2-40B4-BE49-F238E27FC236}">
                <a16:creationId xmlns:a16="http://schemas.microsoft.com/office/drawing/2014/main" id="{A3BF8E55-B2B9-104D-F277-08902534735D}"/>
              </a:ext>
            </a:extLst>
          </p:cNvPr>
          <p:cNvSpPr>
            <a:spLocks noGrp="1"/>
          </p:cNvSpPr>
          <p:nvPr>
            <p:ph type="body" sz="quarter" idx="18"/>
          </p:nvPr>
        </p:nvSpPr>
        <p:spPr>
          <a:xfrm>
            <a:off x="731058" y="4156758"/>
            <a:ext cx="1920240" cy="1371600"/>
          </a:xfrm>
        </p:spPr>
        <p:txBody>
          <a:bodyPr>
            <a:normAutofit/>
          </a:bodyPr>
          <a:lstStyle/>
          <a:p>
            <a:pPr lvl="0"/>
            <a:r>
              <a:rPr lang="en-US" sz="2400" dirty="0"/>
              <a:t>Prevent physical ill effects</a:t>
            </a:r>
          </a:p>
        </p:txBody>
      </p:sp>
      <p:pic>
        <p:nvPicPr>
          <p:cNvPr id="290" name="Picture Placeholder 289" descr="person with loud speaker icon">
            <a:extLst>
              <a:ext uri="{FF2B5EF4-FFF2-40B4-BE49-F238E27FC236}">
                <a16:creationId xmlns:a16="http://schemas.microsoft.com/office/drawing/2014/main" id="{E63515FB-9439-CCAE-C220-6F0E5ECB75E8}"/>
              </a:ext>
            </a:extLst>
          </p:cNvPr>
          <p:cNvPicPr>
            <a:picLocks noGrp="1" noChangeAspect="1"/>
          </p:cNvPicPr>
          <p:nvPr>
            <p:ph type="pic" sz="quarter" idx="27"/>
          </p:nvPr>
        </p:nvPicPr>
        <p:blipFill rotWithShape="1">
          <a:blip r:embed="rId3"/>
          <a:srcRect t="113" b="113"/>
          <a:stretch/>
        </p:blipFill>
        <p:spPr>
          <a:xfrm>
            <a:off x="3554707" y="2379412"/>
            <a:ext cx="704088" cy="704088"/>
          </a:xfrm>
        </p:spPr>
      </p:pic>
      <p:sp>
        <p:nvSpPr>
          <p:cNvPr id="20" name="Text Placeholder 19">
            <a:extLst>
              <a:ext uri="{FF2B5EF4-FFF2-40B4-BE49-F238E27FC236}">
                <a16:creationId xmlns:a16="http://schemas.microsoft.com/office/drawing/2014/main" id="{15DD9AC8-4A5F-70DB-AA68-C461059D81A1}"/>
              </a:ext>
            </a:extLst>
          </p:cNvPr>
          <p:cNvSpPr>
            <a:spLocks noGrp="1"/>
          </p:cNvSpPr>
          <p:nvPr>
            <p:ph type="body" sz="quarter" idx="3"/>
          </p:nvPr>
        </p:nvSpPr>
        <p:spPr>
          <a:xfrm>
            <a:off x="2900910" y="2756536"/>
            <a:ext cx="2011680" cy="2828676"/>
          </a:xfrm>
        </p:spPr>
        <p:txBody>
          <a:bodyPr/>
          <a:lstStyle/>
          <a:p>
            <a:r>
              <a:rPr lang="en-US" dirty="0"/>
              <a:t>social</a:t>
            </a:r>
          </a:p>
        </p:txBody>
      </p:sp>
      <p:sp>
        <p:nvSpPr>
          <p:cNvPr id="25" name="Text Placeholder 24">
            <a:extLst>
              <a:ext uri="{FF2B5EF4-FFF2-40B4-BE49-F238E27FC236}">
                <a16:creationId xmlns:a16="http://schemas.microsoft.com/office/drawing/2014/main" id="{BCE9DA14-62AB-A857-6387-1F5D330B3F36}"/>
              </a:ext>
            </a:extLst>
          </p:cNvPr>
          <p:cNvSpPr>
            <a:spLocks noGrp="1"/>
          </p:cNvSpPr>
          <p:nvPr>
            <p:ph type="body" sz="quarter" idx="19"/>
          </p:nvPr>
        </p:nvSpPr>
        <p:spPr>
          <a:xfrm>
            <a:off x="2946630" y="4156758"/>
            <a:ext cx="1920240" cy="1371600"/>
          </a:xfrm>
        </p:spPr>
        <p:txBody>
          <a:bodyPr>
            <a:normAutofit/>
          </a:bodyPr>
          <a:lstStyle/>
          <a:p>
            <a:pPr lvl="0"/>
            <a:r>
              <a:rPr lang="en-US" sz="2400" dirty="0"/>
              <a:t>Prevent isolation</a:t>
            </a:r>
          </a:p>
        </p:txBody>
      </p:sp>
      <p:pic>
        <p:nvPicPr>
          <p:cNvPr id="288" name="Picture Placeholder 287" descr="blueprint icon">
            <a:extLst>
              <a:ext uri="{FF2B5EF4-FFF2-40B4-BE49-F238E27FC236}">
                <a16:creationId xmlns:a16="http://schemas.microsoft.com/office/drawing/2014/main" id="{A5707D4A-497A-679A-3ACA-721E8D0E2699}"/>
              </a:ext>
            </a:extLst>
          </p:cNvPr>
          <p:cNvPicPr>
            <a:picLocks noGrp="1" noChangeAspect="1"/>
          </p:cNvPicPr>
          <p:nvPr>
            <p:ph type="pic" sz="quarter" idx="26"/>
          </p:nvPr>
        </p:nvPicPr>
        <p:blipFill rotWithShape="1">
          <a:blip r:embed="rId4"/>
          <a:srcRect t="431" b="431"/>
          <a:stretch/>
        </p:blipFill>
        <p:spPr>
          <a:xfrm>
            <a:off x="5770280" y="2379412"/>
            <a:ext cx="704088" cy="704088"/>
          </a:xfrm>
        </p:spPr>
      </p:pic>
      <p:sp>
        <p:nvSpPr>
          <p:cNvPr id="21" name="Text Placeholder 20">
            <a:extLst>
              <a:ext uri="{FF2B5EF4-FFF2-40B4-BE49-F238E27FC236}">
                <a16:creationId xmlns:a16="http://schemas.microsoft.com/office/drawing/2014/main" id="{A28A203B-0CF0-2AB0-5F54-07C8E3003918}"/>
              </a:ext>
            </a:extLst>
          </p:cNvPr>
          <p:cNvSpPr>
            <a:spLocks noGrp="1"/>
          </p:cNvSpPr>
          <p:nvPr>
            <p:ph type="body" sz="quarter" idx="13"/>
          </p:nvPr>
        </p:nvSpPr>
        <p:spPr>
          <a:xfrm>
            <a:off x="5116484" y="2756535"/>
            <a:ext cx="2011680" cy="2828676"/>
          </a:xfrm>
        </p:spPr>
        <p:txBody>
          <a:bodyPr/>
          <a:lstStyle/>
          <a:p>
            <a:r>
              <a:rPr lang="en-US" dirty="0"/>
              <a:t>emotional</a:t>
            </a:r>
          </a:p>
        </p:txBody>
      </p:sp>
      <p:sp>
        <p:nvSpPr>
          <p:cNvPr id="26" name="Text Placeholder 25">
            <a:extLst>
              <a:ext uri="{FF2B5EF4-FFF2-40B4-BE49-F238E27FC236}">
                <a16:creationId xmlns:a16="http://schemas.microsoft.com/office/drawing/2014/main" id="{710CB940-D45B-59F1-06E5-9CC94100EF05}"/>
              </a:ext>
            </a:extLst>
          </p:cNvPr>
          <p:cNvSpPr>
            <a:spLocks noGrp="1"/>
          </p:cNvSpPr>
          <p:nvPr>
            <p:ph type="body" sz="quarter" idx="20"/>
          </p:nvPr>
        </p:nvSpPr>
        <p:spPr>
          <a:xfrm>
            <a:off x="5162204" y="4156758"/>
            <a:ext cx="1920240" cy="1371600"/>
          </a:xfrm>
        </p:spPr>
        <p:txBody>
          <a:bodyPr/>
          <a:lstStyle/>
          <a:p>
            <a:pPr lvl="0"/>
            <a:r>
              <a:rPr lang="en-US" sz="2400" dirty="0"/>
              <a:t>Prevent emotional abuse</a:t>
            </a:r>
          </a:p>
        </p:txBody>
      </p:sp>
      <p:pic>
        <p:nvPicPr>
          <p:cNvPr id="270" name="Picture Placeholder 269" descr="target icon">
            <a:extLst>
              <a:ext uri="{FF2B5EF4-FFF2-40B4-BE49-F238E27FC236}">
                <a16:creationId xmlns:a16="http://schemas.microsoft.com/office/drawing/2014/main" id="{DE7A4D25-3CA5-F92A-988A-F913C367D593}"/>
              </a:ext>
            </a:extLst>
          </p:cNvPr>
          <p:cNvPicPr>
            <a:picLocks noGrp="1" noChangeAspect="1"/>
          </p:cNvPicPr>
          <p:nvPr>
            <p:ph type="pic" sz="quarter" idx="25"/>
          </p:nvPr>
        </p:nvPicPr>
        <p:blipFill rotWithShape="1">
          <a:blip r:embed="rId5"/>
          <a:srcRect t="113" b="113"/>
          <a:stretch/>
        </p:blipFill>
        <p:spPr>
          <a:xfrm>
            <a:off x="7985853" y="2379412"/>
            <a:ext cx="704088" cy="704088"/>
          </a:xfrm>
        </p:spPr>
      </p:pic>
      <p:sp>
        <p:nvSpPr>
          <p:cNvPr id="22" name="Text Placeholder 21">
            <a:extLst>
              <a:ext uri="{FF2B5EF4-FFF2-40B4-BE49-F238E27FC236}">
                <a16:creationId xmlns:a16="http://schemas.microsoft.com/office/drawing/2014/main" id="{05BC0115-F702-2E0A-61A4-4A6CE33FD775}"/>
              </a:ext>
            </a:extLst>
          </p:cNvPr>
          <p:cNvSpPr>
            <a:spLocks noGrp="1"/>
          </p:cNvSpPr>
          <p:nvPr>
            <p:ph type="body" sz="quarter" idx="15"/>
          </p:nvPr>
        </p:nvSpPr>
        <p:spPr>
          <a:xfrm>
            <a:off x="7332057" y="2758440"/>
            <a:ext cx="2011680" cy="2826771"/>
          </a:xfrm>
        </p:spPr>
        <p:txBody>
          <a:bodyPr/>
          <a:lstStyle/>
          <a:p>
            <a:r>
              <a:rPr lang="en-US" dirty="0"/>
              <a:t>mental</a:t>
            </a:r>
          </a:p>
        </p:txBody>
      </p:sp>
      <p:sp>
        <p:nvSpPr>
          <p:cNvPr id="27" name="Text Placeholder 26">
            <a:extLst>
              <a:ext uri="{FF2B5EF4-FFF2-40B4-BE49-F238E27FC236}">
                <a16:creationId xmlns:a16="http://schemas.microsoft.com/office/drawing/2014/main" id="{A0DA38E3-68A2-4FF9-022B-BA0DF832B1DB}"/>
              </a:ext>
            </a:extLst>
          </p:cNvPr>
          <p:cNvSpPr>
            <a:spLocks noGrp="1"/>
          </p:cNvSpPr>
          <p:nvPr>
            <p:ph type="body" sz="quarter" idx="21"/>
          </p:nvPr>
        </p:nvSpPr>
        <p:spPr>
          <a:xfrm>
            <a:off x="7377777" y="4156758"/>
            <a:ext cx="1920240" cy="1371600"/>
          </a:xfrm>
        </p:spPr>
        <p:txBody>
          <a:bodyPr>
            <a:normAutofit fontScale="92500"/>
          </a:bodyPr>
          <a:lstStyle/>
          <a:p>
            <a:pPr lvl="0"/>
            <a:r>
              <a:rPr lang="en-US" sz="2400" dirty="0"/>
              <a:t>Foster positive mental health</a:t>
            </a:r>
          </a:p>
        </p:txBody>
      </p:sp>
      <p:pic>
        <p:nvPicPr>
          <p:cNvPr id="268" name="Picture Placeholder 267" descr="rocket icon">
            <a:extLst>
              <a:ext uri="{FF2B5EF4-FFF2-40B4-BE49-F238E27FC236}">
                <a16:creationId xmlns:a16="http://schemas.microsoft.com/office/drawing/2014/main" id="{1A522F41-60C1-3803-6132-18E154C0E328}"/>
              </a:ext>
            </a:extLst>
          </p:cNvPr>
          <p:cNvPicPr>
            <a:picLocks noGrp="1" noChangeAspect="1"/>
          </p:cNvPicPr>
          <p:nvPr>
            <p:ph type="pic" sz="quarter" idx="24"/>
          </p:nvPr>
        </p:nvPicPr>
        <p:blipFill rotWithShape="1">
          <a:blip r:embed="rId6"/>
          <a:srcRect t="543" b="543"/>
          <a:stretch/>
        </p:blipFill>
        <p:spPr>
          <a:xfrm>
            <a:off x="10201425" y="2379412"/>
            <a:ext cx="704088" cy="704088"/>
          </a:xfrm>
        </p:spPr>
      </p:pic>
      <p:sp>
        <p:nvSpPr>
          <p:cNvPr id="23" name="Text Placeholder 22">
            <a:extLst>
              <a:ext uri="{FF2B5EF4-FFF2-40B4-BE49-F238E27FC236}">
                <a16:creationId xmlns:a16="http://schemas.microsoft.com/office/drawing/2014/main" id="{9D48D07F-2D5B-F0D5-4005-197607C4F197}"/>
              </a:ext>
            </a:extLst>
          </p:cNvPr>
          <p:cNvSpPr>
            <a:spLocks noGrp="1"/>
          </p:cNvSpPr>
          <p:nvPr>
            <p:ph type="body" sz="quarter" idx="17"/>
          </p:nvPr>
        </p:nvSpPr>
        <p:spPr>
          <a:xfrm>
            <a:off x="9547629" y="2758440"/>
            <a:ext cx="2011680" cy="2826771"/>
          </a:xfrm>
        </p:spPr>
        <p:txBody>
          <a:bodyPr/>
          <a:lstStyle/>
          <a:p>
            <a:r>
              <a:rPr lang="en-US" dirty="0"/>
              <a:t>HOLISTIC </a:t>
            </a:r>
          </a:p>
        </p:txBody>
      </p:sp>
      <p:sp>
        <p:nvSpPr>
          <p:cNvPr id="28" name="Text Placeholder 27">
            <a:extLst>
              <a:ext uri="{FF2B5EF4-FFF2-40B4-BE49-F238E27FC236}">
                <a16:creationId xmlns:a16="http://schemas.microsoft.com/office/drawing/2014/main" id="{B72BD1AE-7290-BA6E-18FB-8181C0D13E7C}"/>
              </a:ext>
            </a:extLst>
          </p:cNvPr>
          <p:cNvSpPr>
            <a:spLocks noGrp="1"/>
          </p:cNvSpPr>
          <p:nvPr>
            <p:ph type="body" sz="quarter" idx="22"/>
          </p:nvPr>
        </p:nvSpPr>
        <p:spPr>
          <a:xfrm>
            <a:off x="9593349" y="4156758"/>
            <a:ext cx="1920240" cy="1371600"/>
          </a:xfrm>
        </p:spPr>
        <p:txBody>
          <a:bodyPr/>
          <a:lstStyle/>
          <a:p>
            <a:pPr lvl="0"/>
            <a:r>
              <a:rPr lang="en-US" sz="1800" cap="all" dirty="0">
                <a:latin typeface="+mj-lt"/>
                <a:cs typeface="Arial" panose="020B0604020202020204" pitchFamily="34" charset="0"/>
              </a:rPr>
              <a:t>HEALTH</a:t>
            </a:r>
          </a:p>
        </p:txBody>
      </p:sp>
    </p:spTree>
    <p:extLst>
      <p:ext uri="{BB962C8B-B14F-4D97-AF65-F5344CB8AC3E}">
        <p14:creationId xmlns:p14="http://schemas.microsoft.com/office/powerpoint/2010/main" val="1600494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309B0-6209-D3D0-9D5E-308B9F6E7303}"/>
              </a:ext>
            </a:extLst>
          </p:cNvPr>
          <p:cNvSpPr>
            <a:spLocks noGrp="1"/>
          </p:cNvSpPr>
          <p:nvPr>
            <p:ph type="title"/>
          </p:nvPr>
        </p:nvSpPr>
        <p:spPr>
          <a:xfrm>
            <a:off x="3986784" y="701702"/>
            <a:ext cx="7439243" cy="1309978"/>
          </a:xfrm>
        </p:spPr>
        <p:txBody>
          <a:bodyPr/>
          <a:lstStyle/>
          <a:p>
            <a:r>
              <a:rPr lang="en-US" sz="2800" cap="none" dirty="0">
                <a:solidFill>
                  <a:srgbClr val="FF0000"/>
                </a:solidFill>
              </a:rPr>
              <a:t>Prevent Physical Ill-Effects Of Digital Use</a:t>
            </a:r>
            <a:endParaRPr lang="en-US" dirty="0">
              <a:solidFill>
                <a:srgbClr val="FF0000"/>
              </a:solidFill>
            </a:endParaRPr>
          </a:p>
        </p:txBody>
      </p:sp>
      <p:sp>
        <p:nvSpPr>
          <p:cNvPr id="25" name="Slide Number Placeholder 24">
            <a:extLst>
              <a:ext uri="{FF2B5EF4-FFF2-40B4-BE49-F238E27FC236}">
                <a16:creationId xmlns:a16="http://schemas.microsoft.com/office/drawing/2014/main" id="{5058AE03-D409-0714-CCED-4548A9C92023}"/>
              </a:ext>
            </a:extLst>
          </p:cNvPr>
          <p:cNvSpPr>
            <a:spLocks noGrp="1"/>
          </p:cNvSpPr>
          <p:nvPr>
            <p:ph type="sldNum" sz="quarter" idx="12"/>
          </p:nvPr>
        </p:nvSpPr>
        <p:spPr>
          <a:xfrm>
            <a:off x="10438475" y="457199"/>
            <a:ext cx="987552" cy="244503"/>
          </a:xfrm>
        </p:spPr>
        <p:txBody>
          <a:bodyPr/>
          <a:lstStyle/>
          <a:p>
            <a:fld id="{48F63A3B-78C7-47BE-AE5E-E10140E04643}" type="slidenum">
              <a:rPr lang="en-US" smtClean="0"/>
              <a:pPr/>
              <a:t>14</a:t>
            </a:fld>
            <a:endParaRPr lang="en-US" dirty="0"/>
          </a:p>
        </p:txBody>
      </p:sp>
      <p:sp>
        <p:nvSpPr>
          <p:cNvPr id="11" name="Text Placeholder 10">
            <a:extLst>
              <a:ext uri="{FF2B5EF4-FFF2-40B4-BE49-F238E27FC236}">
                <a16:creationId xmlns:a16="http://schemas.microsoft.com/office/drawing/2014/main" id="{A2C39DD0-CD86-2929-7808-58D17FC2C0A6}"/>
              </a:ext>
            </a:extLst>
          </p:cNvPr>
          <p:cNvSpPr>
            <a:spLocks noGrp="1"/>
          </p:cNvSpPr>
          <p:nvPr>
            <p:ph type="body" idx="1"/>
          </p:nvPr>
        </p:nvSpPr>
        <p:spPr>
          <a:xfrm>
            <a:off x="3986784" y="2071314"/>
            <a:ext cx="3813048" cy="730504"/>
          </a:xfrm>
        </p:spPr>
        <p:txBody>
          <a:bodyPr/>
          <a:lstStyle/>
          <a:p>
            <a:r>
              <a:rPr lang="en-US" dirty="0"/>
              <a:t>Ill effect</a:t>
            </a:r>
          </a:p>
        </p:txBody>
      </p:sp>
      <p:sp>
        <p:nvSpPr>
          <p:cNvPr id="12" name="Content Placeholder 11">
            <a:extLst>
              <a:ext uri="{FF2B5EF4-FFF2-40B4-BE49-F238E27FC236}">
                <a16:creationId xmlns:a16="http://schemas.microsoft.com/office/drawing/2014/main" id="{CE3C1BFF-2275-1E7D-0604-E6F5CFEC01F6}"/>
              </a:ext>
            </a:extLst>
          </p:cNvPr>
          <p:cNvSpPr>
            <a:spLocks noGrp="1"/>
          </p:cNvSpPr>
          <p:nvPr>
            <p:ph sz="half" idx="2"/>
          </p:nvPr>
        </p:nvSpPr>
        <p:spPr>
          <a:xfrm>
            <a:off x="3986784" y="2877312"/>
            <a:ext cx="3803992" cy="3684588"/>
          </a:xfrm>
        </p:spPr>
        <p:txBody>
          <a:bodyPr>
            <a:normAutofit/>
          </a:bodyPr>
          <a:lstStyle/>
          <a:p>
            <a:r>
              <a:rPr lang="en-IN" sz="3200" dirty="0">
                <a:effectLst/>
                <a:latin typeface="Times New Roman" panose="02020603050405020304" pitchFamily="18" charset="0"/>
                <a:ea typeface="Times New Roman" panose="02020603050405020304" pitchFamily="18" charset="0"/>
              </a:rPr>
              <a:t>Inactive (Shut-in Lifestyle)</a:t>
            </a:r>
          </a:p>
          <a:p>
            <a:endParaRPr lang="en-IN" sz="3200" dirty="0">
              <a:effectLst/>
              <a:latin typeface="Times New Roman" panose="02020603050405020304" pitchFamily="18" charset="0"/>
              <a:ea typeface="Times New Roman" panose="02020603050405020304" pitchFamily="18" charset="0"/>
            </a:endParaRPr>
          </a:p>
          <a:p>
            <a:endParaRPr lang="en-IN" sz="3200" dirty="0">
              <a:effectLst/>
              <a:latin typeface="Times New Roman" panose="02020603050405020304" pitchFamily="18" charset="0"/>
              <a:ea typeface="Times New Roman" panose="02020603050405020304" pitchFamily="18" charset="0"/>
            </a:endParaRPr>
          </a:p>
          <a:p>
            <a:r>
              <a:rPr lang="en-IN" sz="3200" dirty="0">
                <a:latin typeface="Times New Roman" panose="02020603050405020304" pitchFamily="18" charset="0"/>
              </a:rPr>
              <a:t>Weight gain</a:t>
            </a:r>
          </a:p>
          <a:p>
            <a:endParaRPr lang="en-US" sz="1800" dirty="0"/>
          </a:p>
        </p:txBody>
      </p:sp>
      <p:sp>
        <p:nvSpPr>
          <p:cNvPr id="13" name="Text Placeholder 12">
            <a:extLst>
              <a:ext uri="{FF2B5EF4-FFF2-40B4-BE49-F238E27FC236}">
                <a16:creationId xmlns:a16="http://schemas.microsoft.com/office/drawing/2014/main" id="{F618F075-837C-1005-19D6-8DC90759CD53}"/>
              </a:ext>
            </a:extLst>
          </p:cNvPr>
          <p:cNvSpPr>
            <a:spLocks noGrp="1"/>
          </p:cNvSpPr>
          <p:nvPr>
            <p:ph type="body" sz="quarter" idx="3"/>
          </p:nvPr>
        </p:nvSpPr>
        <p:spPr>
          <a:xfrm>
            <a:off x="7857877" y="2071314"/>
            <a:ext cx="3568150" cy="730504"/>
          </a:xfrm>
        </p:spPr>
        <p:txBody>
          <a:bodyPr/>
          <a:lstStyle/>
          <a:p>
            <a:r>
              <a:rPr lang="en-US" dirty="0"/>
              <a:t>How to prevent</a:t>
            </a:r>
          </a:p>
        </p:txBody>
      </p:sp>
      <p:sp>
        <p:nvSpPr>
          <p:cNvPr id="14" name="Content Placeholder 13">
            <a:extLst>
              <a:ext uri="{FF2B5EF4-FFF2-40B4-BE49-F238E27FC236}">
                <a16:creationId xmlns:a16="http://schemas.microsoft.com/office/drawing/2014/main" id="{DD1D0BF9-FCAA-67DA-79AB-E6E7E6D2B6A1}"/>
              </a:ext>
            </a:extLst>
          </p:cNvPr>
          <p:cNvSpPr>
            <a:spLocks noGrp="1"/>
          </p:cNvSpPr>
          <p:nvPr>
            <p:ph sz="quarter" idx="4"/>
          </p:nvPr>
        </p:nvSpPr>
        <p:spPr>
          <a:xfrm>
            <a:off x="7857877" y="2801818"/>
            <a:ext cx="3568150" cy="3760082"/>
          </a:xfrm>
        </p:spPr>
        <p:txBody>
          <a:bodyPr>
            <a:normAutofit/>
          </a:bodyPr>
          <a:lstStyle/>
          <a:p>
            <a:r>
              <a:rPr lang="en-US" sz="3200" dirty="0">
                <a:latin typeface="Times New Roman" panose="02020603050405020304" pitchFamily="18" charset="0"/>
                <a:cs typeface="Times New Roman" panose="02020603050405020304" pitchFamily="18" charset="0"/>
              </a:rPr>
              <a:t>Meet people, increase activity levels</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Obesity = disease, get moving!</a:t>
            </a:r>
          </a:p>
          <a:p>
            <a:endParaRPr lang="en-US" dirty="0"/>
          </a:p>
        </p:txBody>
      </p:sp>
    </p:spTree>
    <p:extLst>
      <p:ext uri="{BB962C8B-B14F-4D97-AF65-F5344CB8AC3E}">
        <p14:creationId xmlns:p14="http://schemas.microsoft.com/office/powerpoint/2010/main" val="3170280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309B0-6209-D3D0-9D5E-308B9F6E7303}"/>
              </a:ext>
            </a:extLst>
          </p:cNvPr>
          <p:cNvSpPr>
            <a:spLocks noGrp="1"/>
          </p:cNvSpPr>
          <p:nvPr>
            <p:ph type="title"/>
          </p:nvPr>
        </p:nvSpPr>
        <p:spPr>
          <a:xfrm>
            <a:off x="3986784" y="701702"/>
            <a:ext cx="7439243" cy="1309978"/>
          </a:xfrm>
        </p:spPr>
        <p:txBody>
          <a:bodyPr/>
          <a:lstStyle/>
          <a:p>
            <a:r>
              <a:rPr lang="en-US" sz="2800" cap="none" dirty="0">
                <a:solidFill>
                  <a:srgbClr val="FF0000"/>
                </a:solidFill>
              </a:rPr>
              <a:t>Prevent Physical Ill-Effects Of Digital Use</a:t>
            </a:r>
            <a:endParaRPr lang="en-US" dirty="0">
              <a:solidFill>
                <a:srgbClr val="FF0000"/>
              </a:solidFill>
            </a:endParaRPr>
          </a:p>
        </p:txBody>
      </p:sp>
      <p:sp>
        <p:nvSpPr>
          <p:cNvPr id="25" name="Slide Number Placeholder 24">
            <a:extLst>
              <a:ext uri="{FF2B5EF4-FFF2-40B4-BE49-F238E27FC236}">
                <a16:creationId xmlns:a16="http://schemas.microsoft.com/office/drawing/2014/main" id="{5058AE03-D409-0714-CCED-4548A9C92023}"/>
              </a:ext>
            </a:extLst>
          </p:cNvPr>
          <p:cNvSpPr>
            <a:spLocks noGrp="1"/>
          </p:cNvSpPr>
          <p:nvPr>
            <p:ph type="sldNum" sz="quarter" idx="12"/>
          </p:nvPr>
        </p:nvSpPr>
        <p:spPr>
          <a:xfrm>
            <a:off x="10438475" y="457199"/>
            <a:ext cx="987552" cy="244503"/>
          </a:xfrm>
        </p:spPr>
        <p:txBody>
          <a:bodyPr/>
          <a:lstStyle/>
          <a:p>
            <a:fld id="{48F63A3B-78C7-47BE-AE5E-E10140E04643}" type="slidenum">
              <a:rPr lang="en-US" smtClean="0"/>
              <a:pPr/>
              <a:t>15</a:t>
            </a:fld>
            <a:endParaRPr lang="en-US" dirty="0"/>
          </a:p>
        </p:txBody>
      </p:sp>
      <p:sp>
        <p:nvSpPr>
          <p:cNvPr id="11" name="Text Placeholder 10">
            <a:extLst>
              <a:ext uri="{FF2B5EF4-FFF2-40B4-BE49-F238E27FC236}">
                <a16:creationId xmlns:a16="http://schemas.microsoft.com/office/drawing/2014/main" id="{A2C39DD0-CD86-2929-7808-58D17FC2C0A6}"/>
              </a:ext>
            </a:extLst>
          </p:cNvPr>
          <p:cNvSpPr>
            <a:spLocks noGrp="1"/>
          </p:cNvSpPr>
          <p:nvPr>
            <p:ph type="body" idx="1"/>
          </p:nvPr>
        </p:nvSpPr>
        <p:spPr>
          <a:xfrm>
            <a:off x="3986784" y="2071314"/>
            <a:ext cx="3813048" cy="730504"/>
          </a:xfrm>
        </p:spPr>
        <p:txBody>
          <a:bodyPr/>
          <a:lstStyle/>
          <a:p>
            <a:r>
              <a:rPr lang="en-US" dirty="0"/>
              <a:t>Ill effect</a:t>
            </a:r>
          </a:p>
        </p:txBody>
      </p:sp>
      <p:sp>
        <p:nvSpPr>
          <p:cNvPr id="12" name="Content Placeholder 11">
            <a:extLst>
              <a:ext uri="{FF2B5EF4-FFF2-40B4-BE49-F238E27FC236}">
                <a16:creationId xmlns:a16="http://schemas.microsoft.com/office/drawing/2014/main" id="{CE3C1BFF-2275-1E7D-0604-E6F5CFEC01F6}"/>
              </a:ext>
            </a:extLst>
          </p:cNvPr>
          <p:cNvSpPr>
            <a:spLocks noGrp="1"/>
          </p:cNvSpPr>
          <p:nvPr>
            <p:ph sz="half" idx="2"/>
          </p:nvPr>
        </p:nvSpPr>
        <p:spPr>
          <a:xfrm>
            <a:off x="3986784" y="2877312"/>
            <a:ext cx="3803992" cy="3684588"/>
          </a:xfrm>
        </p:spPr>
        <p:txBody>
          <a:bodyPr>
            <a:normAutofit/>
          </a:bodyPr>
          <a:lstStyle/>
          <a:p>
            <a:r>
              <a:rPr lang="en-IN" sz="3200" dirty="0">
                <a:latin typeface="Times New Roman" panose="02020603050405020304" pitchFamily="18" charset="0"/>
              </a:rPr>
              <a:t>Sleep disturbance</a:t>
            </a:r>
          </a:p>
          <a:p>
            <a:endParaRPr lang="en-US" sz="1800" dirty="0"/>
          </a:p>
        </p:txBody>
      </p:sp>
      <p:sp>
        <p:nvSpPr>
          <p:cNvPr id="13" name="Text Placeholder 12">
            <a:extLst>
              <a:ext uri="{FF2B5EF4-FFF2-40B4-BE49-F238E27FC236}">
                <a16:creationId xmlns:a16="http://schemas.microsoft.com/office/drawing/2014/main" id="{F618F075-837C-1005-19D6-8DC90759CD53}"/>
              </a:ext>
            </a:extLst>
          </p:cNvPr>
          <p:cNvSpPr>
            <a:spLocks noGrp="1"/>
          </p:cNvSpPr>
          <p:nvPr>
            <p:ph type="body" sz="quarter" idx="3"/>
          </p:nvPr>
        </p:nvSpPr>
        <p:spPr>
          <a:xfrm>
            <a:off x="7857877" y="2071314"/>
            <a:ext cx="3568150" cy="730504"/>
          </a:xfrm>
        </p:spPr>
        <p:txBody>
          <a:bodyPr/>
          <a:lstStyle/>
          <a:p>
            <a:r>
              <a:rPr lang="en-US" dirty="0"/>
              <a:t>How to prevent</a:t>
            </a:r>
          </a:p>
        </p:txBody>
      </p:sp>
      <p:sp>
        <p:nvSpPr>
          <p:cNvPr id="14" name="Content Placeholder 13">
            <a:extLst>
              <a:ext uri="{FF2B5EF4-FFF2-40B4-BE49-F238E27FC236}">
                <a16:creationId xmlns:a16="http://schemas.microsoft.com/office/drawing/2014/main" id="{DD1D0BF9-FCAA-67DA-79AB-E6E7E6D2B6A1}"/>
              </a:ext>
            </a:extLst>
          </p:cNvPr>
          <p:cNvSpPr>
            <a:spLocks noGrp="1"/>
          </p:cNvSpPr>
          <p:nvPr>
            <p:ph sz="quarter" idx="4"/>
          </p:nvPr>
        </p:nvSpPr>
        <p:spPr>
          <a:xfrm>
            <a:off x="7857877" y="2801818"/>
            <a:ext cx="3568150" cy="3760082"/>
          </a:xfrm>
        </p:spPr>
        <p:txBody>
          <a:bodyPr>
            <a:normAutofit/>
          </a:bodyPr>
          <a:lstStyle/>
          <a:p>
            <a:r>
              <a:rPr lang="en-US" sz="3200" dirty="0">
                <a:latin typeface="Times New Roman" panose="02020603050405020304" pitchFamily="18" charset="0"/>
                <a:cs typeface="Times New Roman" panose="02020603050405020304" pitchFamily="18" charset="0"/>
              </a:rPr>
              <a:t>No digital use before bedtime</a:t>
            </a:r>
          </a:p>
          <a:p>
            <a:r>
              <a:rPr lang="en-US" sz="3200" dirty="0">
                <a:latin typeface="Times New Roman" panose="02020603050405020304" pitchFamily="18" charset="0"/>
                <a:cs typeface="Times New Roman" panose="02020603050405020304" pitchFamily="18" charset="0"/>
              </a:rPr>
              <a:t>Adopt good sleep practices</a:t>
            </a:r>
          </a:p>
        </p:txBody>
      </p:sp>
    </p:spTree>
    <p:extLst>
      <p:ext uri="{BB962C8B-B14F-4D97-AF65-F5344CB8AC3E}">
        <p14:creationId xmlns:p14="http://schemas.microsoft.com/office/powerpoint/2010/main" val="3925778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309B0-6209-D3D0-9D5E-308B9F6E7303}"/>
              </a:ext>
            </a:extLst>
          </p:cNvPr>
          <p:cNvSpPr>
            <a:spLocks noGrp="1"/>
          </p:cNvSpPr>
          <p:nvPr>
            <p:ph type="title"/>
          </p:nvPr>
        </p:nvSpPr>
        <p:spPr>
          <a:xfrm>
            <a:off x="3986784" y="701702"/>
            <a:ext cx="7439243" cy="1309978"/>
          </a:xfrm>
        </p:spPr>
        <p:txBody>
          <a:bodyPr/>
          <a:lstStyle/>
          <a:p>
            <a:r>
              <a:rPr lang="en-US" sz="2800" cap="none" dirty="0">
                <a:solidFill>
                  <a:srgbClr val="FF0000"/>
                </a:solidFill>
              </a:rPr>
              <a:t>Prevent Physical Ill-Effects Of Digital Use</a:t>
            </a:r>
            <a:endParaRPr lang="en-US" dirty="0">
              <a:solidFill>
                <a:srgbClr val="FF0000"/>
              </a:solidFill>
            </a:endParaRPr>
          </a:p>
        </p:txBody>
      </p:sp>
      <p:sp>
        <p:nvSpPr>
          <p:cNvPr id="25" name="Slide Number Placeholder 24">
            <a:extLst>
              <a:ext uri="{FF2B5EF4-FFF2-40B4-BE49-F238E27FC236}">
                <a16:creationId xmlns:a16="http://schemas.microsoft.com/office/drawing/2014/main" id="{5058AE03-D409-0714-CCED-4548A9C92023}"/>
              </a:ext>
            </a:extLst>
          </p:cNvPr>
          <p:cNvSpPr>
            <a:spLocks noGrp="1"/>
          </p:cNvSpPr>
          <p:nvPr>
            <p:ph type="sldNum" sz="quarter" idx="12"/>
          </p:nvPr>
        </p:nvSpPr>
        <p:spPr>
          <a:xfrm>
            <a:off x="10438475" y="457199"/>
            <a:ext cx="987552" cy="244503"/>
          </a:xfrm>
        </p:spPr>
        <p:txBody>
          <a:bodyPr/>
          <a:lstStyle/>
          <a:p>
            <a:fld id="{48F63A3B-78C7-47BE-AE5E-E10140E04643}" type="slidenum">
              <a:rPr lang="en-US" smtClean="0"/>
              <a:pPr/>
              <a:t>16</a:t>
            </a:fld>
            <a:endParaRPr lang="en-US" dirty="0"/>
          </a:p>
        </p:txBody>
      </p:sp>
      <p:sp>
        <p:nvSpPr>
          <p:cNvPr id="11" name="Text Placeholder 10">
            <a:extLst>
              <a:ext uri="{FF2B5EF4-FFF2-40B4-BE49-F238E27FC236}">
                <a16:creationId xmlns:a16="http://schemas.microsoft.com/office/drawing/2014/main" id="{A2C39DD0-CD86-2929-7808-58D17FC2C0A6}"/>
              </a:ext>
            </a:extLst>
          </p:cNvPr>
          <p:cNvSpPr>
            <a:spLocks noGrp="1"/>
          </p:cNvSpPr>
          <p:nvPr>
            <p:ph type="body" idx="1"/>
          </p:nvPr>
        </p:nvSpPr>
        <p:spPr>
          <a:xfrm>
            <a:off x="3986784" y="2071314"/>
            <a:ext cx="3813048" cy="730504"/>
          </a:xfrm>
        </p:spPr>
        <p:txBody>
          <a:bodyPr/>
          <a:lstStyle/>
          <a:p>
            <a:r>
              <a:rPr lang="en-US" dirty="0"/>
              <a:t>Ill effect</a:t>
            </a:r>
          </a:p>
        </p:txBody>
      </p:sp>
      <p:sp>
        <p:nvSpPr>
          <p:cNvPr id="12" name="Content Placeholder 11">
            <a:extLst>
              <a:ext uri="{FF2B5EF4-FFF2-40B4-BE49-F238E27FC236}">
                <a16:creationId xmlns:a16="http://schemas.microsoft.com/office/drawing/2014/main" id="{CE3C1BFF-2275-1E7D-0604-E6F5CFEC01F6}"/>
              </a:ext>
            </a:extLst>
          </p:cNvPr>
          <p:cNvSpPr>
            <a:spLocks noGrp="1"/>
          </p:cNvSpPr>
          <p:nvPr>
            <p:ph sz="half" idx="2"/>
          </p:nvPr>
        </p:nvSpPr>
        <p:spPr>
          <a:xfrm>
            <a:off x="3986784" y="2877312"/>
            <a:ext cx="3803992" cy="3684588"/>
          </a:xfrm>
        </p:spPr>
        <p:txBody>
          <a:bodyPr>
            <a:normAutofit/>
          </a:bodyPr>
          <a:lstStyle/>
          <a:p>
            <a:r>
              <a:rPr lang="en-IN" sz="3200" dirty="0">
                <a:latin typeface="Times New Roman" panose="02020603050405020304" pitchFamily="18" charset="0"/>
              </a:rPr>
              <a:t>Eye strain (</a:t>
            </a:r>
            <a:r>
              <a:rPr lang="en-IN" sz="2400" dirty="0">
                <a:effectLst/>
                <a:latin typeface="Times New Roman" panose="02020603050405020304" pitchFamily="18" charset="0"/>
                <a:ea typeface="Times New Roman" panose="02020603050405020304" pitchFamily="18" charset="0"/>
              </a:rPr>
              <a:t>Computer Vision Syndrome)</a:t>
            </a:r>
            <a:endParaRPr lang="en-IN" sz="3200" dirty="0">
              <a:latin typeface="Times New Roman" panose="02020603050405020304" pitchFamily="18" charset="0"/>
            </a:endParaRPr>
          </a:p>
          <a:p>
            <a:r>
              <a:rPr lang="en-IN" sz="3200" dirty="0">
                <a:latin typeface="Times New Roman" panose="02020603050405020304" pitchFamily="18" charset="0"/>
              </a:rPr>
              <a:t>Hearing problems</a:t>
            </a:r>
          </a:p>
          <a:p>
            <a:endParaRPr lang="en-US" sz="1800" dirty="0"/>
          </a:p>
        </p:txBody>
      </p:sp>
      <p:sp>
        <p:nvSpPr>
          <p:cNvPr id="13" name="Text Placeholder 12">
            <a:extLst>
              <a:ext uri="{FF2B5EF4-FFF2-40B4-BE49-F238E27FC236}">
                <a16:creationId xmlns:a16="http://schemas.microsoft.com/office/drawing/2014/main" id="{F618F075-837C-1005-19D6-8DC90759CD53}"/>
              </a:ext>
            </a:extLst>
          </p:cNvPr>
          <p:cNvSpPr>
            <a:spLocks noGrp="1"/>
          </p:cNvSpPr>
          <p:nvPr>
            <p:ph type="body" sz="quarter" idx="3"/>
          </p:nvPr>
        </p:nvSpPr>
        <p:spPr>
          <a:xfrm>
            <a:off x="7857877" y="2071314"/>
            <a:ext cx="3568150" cy="730504"/>
          </a:xfrm>
        </p:spPr>
        <p:txBody>
          <a:bodyPr/>
          <a:lstStyle/>
          <a:p>
            <a:r>
              <a:rPr lang="en-US" dirty="0"/>
              <a:t>How to prevent</a:t>
            </a:r>
          </a:p>
        </p:txBody>
      </p:sp>
      <p:sp>
        <p:nvSpPr>
          <p:cNvPr id="14" name="Content Placeholder 13">
            <a:extLst>
              <a:ext uri="{FF2B5EF4-FFF2-40B4-BE49-F238E27FC236}">
                <a16:creationId xmlns:a16="http://schemas.microsoft.com/office/drawing/2014/main" id="{DD1D0BF9-FCAA-67DA-79AB-E6E7E6D2B6A1}"/>
              </a:ext>
            </a:extLst>
          </p:cNvPr>
          <p:cNvSpPr>
            <a:spLocks noGrp="1"/>
          </p:cNvSpPr>
          <p:nvPr>
            <p:ph sz="quarter" idx="4"/>
          </p:nvPr>
        </p:nvSpPr>
        <p:spPr>
          <a:xfrm>
            <a:off x="7857877" y="2801818"/>
            <a:ext cx="3568150" cy="3760082"/>
          </a:xfrm>
        </p:spPr>
        <p:txBody>
          <a:bodyPr>
            <a:normAutofit/>
          </a:bodyPr>
          <a:lstStyle/>
          <a:p>
            <a:r>
              <a:rPr lang="en-US" sz="3200" dirty="0">
                <a:latin typeface="Times New Roman" panose="02020603050405020304" pitchFamily="18" charset="0"/>
                <a:cs typeface="Times New Roman" panose="02020603050405020304" pitchFamily="18" charset="0"/>
              </a:rPr>
              <a:t>Looking away – 20/20/20 rule</a:t>
            </a:r>
          </a:p>
          <a:p>
            <a:r>
              <a:rPr lang="en-US" sz="3200" dirty="0">
                <a:latin typeface="Times New Roman" panose="02020603050405020304" pitchFamily="18" charset="0"/>
                <a:cs typeface="Times New Roman" panose="02020603050405020304" pitchFamily="18" charset="0"/>
              </a:rPr>
              <a:t>Screen at proper distance</a:t>
            </a:r>
          </a:p>
          <a:p>
            <a:r>
              <a:rPr lang="en-US" sz="3200" dirty="0">
                <a:latin typeface="Times New Roman" panose="02020603050405020304" pitchFamily="18" charset="0"/>
                <a:cs typeface="Times New Roman" panose="02020603050405020304" pitchFamily="18" charset="0"/>
              </a:rPr>
              <a:t>Less earphone use</a:t>
            </a:r>
          </a:p>
          <a:p>
            <a:endParaRPr lang="en-US" dirty="0"/>
          </a:p>
        </p:txBody>
      </p:sp>
    </p:spTree>
    <p:extLst>
      <p:ext uri="{BB962C8B-B14F-4D97-AF65-F5344CB8AC3E}">
        <p14:creationId xmlns:p14="http://schemas.microsoft.com/office/powerpoint/2010/main" val="3789936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309B0-6209-D3D0-9D5E-308B9F6E7303}"/>
              </a:ext>
            </a:extLst>
          </p:cNvPr>
          <p:cNvSpPr>
            <a:spLocks noGrp="1"/>
          </p:cNvSpPr>
          <p:nvPr>
            <p:ph type="title"/>
          </p:nvPr>
        </p:nvSpPr>
        <p:spPr>
          <a:xfrm>
            <a:off x="3986784" y="701702"/>
            <a:ext cx="7439243" cy="1309978"/>
          </a:xfrm>
        </p:spPr>
        <p:txBody>
          <a:bodyPr/>
          <a:lstStyle/>
          <a:p>
            <a:r>
              <a:rPr lang="en-US" sz="2800" cap="none" dirty="0">
                <a:solidFill>
                  <a:srgbClr val="FF0000"/>
                </a:solidFill>
              </a:rPr>
              <a:t>Prevent Physical Ill-Effects Of Digital Use</a:t>
            </a:r>
            <a:endParaRPr lang="en-US" dirty="0">
              <a:solidFill>
                <a:srgbClr val="FF0000"/>
              </a:solidFill>
            </a:endParaRPr>
          </a:p>
        </p:txBody>
      </p:sp>
      <p:sp>
        <p:nvSpPr>
          <p:cNvPr id="25" name="Slide Number Placeholder 24">
            <a:extLst>
              <a:ext uri="{FF2B5EF4-FFF2-40B4-BE49-F238E27FC236}">
                <a16:creationId xmlns:a16="http://schemas.microsoft.com/office/drawing/2014/main" id="{5058AE03-D409-0714-CCED-4548A9C92023}"/>
              </a:ext>
            </a:extLst>
          </p:cNvPr>
          <p:cNvSpPr>
            <a:spLocks noGrp="1"/>
          </p:cNvSpPr>
          <p:nvPr>
            <p:ph type="sldNum" sz="quarter" idx="12"/>
          </p:nvPr>
        </p:nvSpPr>
        <p:spPr>
          <a:xfrm>
            <a:off x="10438475" y="457199"/>
            <a:ext cx="987552" cy="244503"/>
          </a:xfrm>
        </p:spPr>
        <p:txBody>
          <a:bodyPr/>
          <a:lstStyle/>
          <a:p>
            <a:fld id="{48F63A3B-78C7-47BE-AE5E-E10140E04643}" type="slidenum">
              <a:rPr lang="en-US" smtClean="0"/>
              <a:pPr/>
              <a:t>17</a:t>
            </a:fld>
            <a:endParaRPr lang="en-US" dirty="0"/>
          </a:p>
        </p:txBody>
      </p:sp>
      <p:sp>
        <p:nvSpPr>
          <p:cNvPr id="11" name="Text Placeholder 10">
            <a:extLst>
              <a:ext uri="{FF2B5EF4-FFF2-40B4-BE49-F238E27FC236}">
                <a16:creationId xmlns:a16="http://schemas.microsoft.com/office/drawing/2014/main" id="{A2C39DD0-CD86-2929-7808-58D17FC2C0A6}"/>
              </a:ext>
            </a:extLst>
          </p:cNvPr>
          <p:cNvSpPr>
            <a:spLocks noGrp="1"/>
          </p:cNvSpPr>
          <p:nvPr>
            <p:ph type="body" idx="1"/>
          </p:nvPr>
        </p:nvSpPr>
        <p:spPr>
          <a:xfrm>
            <a:off x="3986784" y="2071314"/>
            <a:ext cx="3813048" cy="730504"/>
          </a:xfrm>
        </p:spPr>
        <p:txBody>
          <a:bodyPr/>
          <a:lstStyle/>
          <a:p>
            <a:r>
              <a:rPr lang="en-US" dirty="0"/>
              <a:t>Ill effect</a:t>
            </a:r>
          </a:p>
        </p:txBody>
      </p:sp>
      <p:sp>
        <p:nvSpPr>
          <p:cNvPr id="12" name="Content Placeholder 11">
            <a:extLst>
              <a:ext uri="{FF2B5EF4-FFF2-40B4-BE49-F238E27FC236}">
                <a16:creationId xmlns:a16="http://schemas.microsoft.com/office/drawing/2014/main" id="{CE3C1BFF-2275-1E7D-0604-E6F5CFEC01F6}"/>
              </a:ext>
            </a:extLst>
          </p:cNvPr>
          <p:cNvSpPr>
            <a:spLocks noGrp="1"/>
          </p:cNvSpPr>
          <p:nvPr>
            <p:ph sz="half" idx="2"/>
          </p:nvPr>
        </p:nvSpPr>
        <p:spPr>
          <a:xfrm>
            <a:off x="3986784" y="2877312"/>
            <a:ext cx="3803992" cy="3684588"/>
          </a:xfrm>
        </p:spPr>
        <p:txBody>
          <a:bodyPr>
            <a:normAutofit/>
          </a:bodyPr>
          <a:lstStyle/>
          <a:p>
            <a:r>
              <a:rPr lang="en-IN" sz="3200" dirty="0">
                <a:latin typeface="Times New Roman" panose="02020603050405020304" pitchFamily="18" charset="0"/>
              </a:rPr>
              <a:t>Muscles/joint strain, pain, stiffness</a:t>
            </a:r>
          </a:p>
          <a:p>
            <a:endParaRPr lang="en-US" sz="1800" dirty="0"/>
          </a:p>
        </p:txBody>
      </p:sp>
      <p:sp>
        <p:nvSpPr>
          <p:cNvPr id="13" name="Text Placeholder 12">
            <a:extLst>
              <a:ext uri="{FF2B5EF4-FFF2-40B4-BE49-F238E27FC236}">
                <a16:creationId xmlns:a16="http://schemas.microsoft.com/office/drawing/2014/main" id="{F618F075-837C-1005-19D6-8DC90759CD53}"/>
              </a:ext>
            </a:extLst>
          </p:cNvPr>
          <p:cNvSpPr>
            <a:spLocks noGrp="1"/>
          </p:cNvSpPr>
          <p:nvPr>
            <p:ph type="body" sz="quarter" idx="3"/>
          </p:nvPr>
        </p:nvSpPr>
        <p:spPr>
          <a:xfrm>
            <a:off x="7857877" y="2071314"/>
            <a:ext cx="3568150" cy="730504"/>
          </a:xfrm>
        </p:spPr>
        <p:txBody>
          <a:bodyPr/>
          <a:lstStyle/>
          <a:p>
            <a:r>
              <a:rPr lang="en-US" dirty="0"/>
              <a:t>How to prevent</a:t>
            </a:r>
          </a:p>
        </p:txBody>
      </p:sp>
      <p:sp>
        <p:nvSpPr>
          <p:cNvPr id="14" name="Content Placeholder 13">
            <a:extLst>
              <a:ext uri="{FF2B5EF4-FFF2-40B4-BE49-F238E27FC236}">
                <a16:creationId xmlns:a16="http://schemas.microsoft.com/office/drawing/2014/main" id="{DD1D0BF9-FCAA-67DA-79AB-E6E7E6D2B6A1}"/>
              </a:ext>
            </a:extLst>
          </p:cNvPr>
          <p:cNvSpPr>
            <a:spLocks noGrp="1"/>
          </p:cNvSpPr>
          <p:nvPr>
            <p:ph sz="quarter" idx="4"/>
          </p:nvPr>
        </p:nvSpPr>
        <p:spPr>
          <a:xfrm>
            <a:off x="7857877" y="2801818"/>
            <a:ext cx="3568150" cy="3760082"/>
          </a:xfrm>
        </p:spPr>
        <p:txBody>
          <a:bodyPr>
            <a:normAutofit/>
          </a:bodyPr>
          <a:lstStyle/>
          <a:p>
            <a:r>
              <a:rPr lang="en-US" sz="2800" dirty="0">
                <a:latin typeface="Times New Roman" panose="02020603050405020304" pitchFamily="18" charset="0"/>
                <a:cs typeface="Times New Roman" panose="02020603050405020304" pitchFamily="18" charset="0"/>
              </a:rPr>
              <a:t>Good posture</a:t>
            </a:r>
          </a:p>
          <a:p>
            <a:r>
              <a:rPr lang="en-US" sz="2800" dirty="0">
                <a:latin typeface="Times New Roman" panose="02020603050405020304" pitchFamily="18" charset="0"/>
                <a:cs typeface="Times New Roman" panose="02020603050405020304" pitchFamily="18" charset="0"/>
              </a:rPr>
              <a:t>Screen at proper distance</a:t>
            </a:r>
          </a:p>
          <a:p>
            <a:r>
              <a:rPr lang="en-US" sz="2800" dirty="0">
                <a:latin typeface="Times New Roman" panose="02020603050405020304" pitchFamily="18" charset="0"/>
                <a:cs typeface="Times New Roman" panose="02020603050405020304" pitchFamily="18" charset="0"/>
              </a:rPr>
              <a:t>Stretch, relax your joints and muscles</a:t>
            </a:r>
          </a:p>
          <a:p>
            <a:endParaRPr lang="en-US" dirty="0"/>
          </a:p>
        </p:txBody>
      </p:sp>
    </p:spTree>
    <p:extLst>
      <p:ext uri="{BB962C8B-B14F-4D97-AF65-F5344CB8AC3E}">
        <p14:creationId xmlns:p14="http://schemas.microsoft.com/office/powerpoint/2010/main" val="3482108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B34031FB-8355-3EA0-47DF-DD40FAEC44AE}"/>
              </a:ext>
            </a:extLst>
          </p:cNvPr>
          <p:cNvSpPr>
            <a:spLocks noGrp="1"/>
          </p:cNvSpPr>
          <p:nvPr>
            <p:ph type="title"/>
          </p:nvPr>
        </p:nvSpPr>
        <p:spPr>
          <a:xfrm>
            <a:off x="760938" y="731521"/>
            <a:ext cx="10665089" cy="754380"/>
          </a:xfrm>
        </p:spPr>
        <p:txBody>
          <a:bodyPr/>
          <a:lstStyle/>
          <a:p>
            <a:r>
              <a:rPr lang="en-US" sz="3200" b="0" cap="none" dirty="0">
                <a:latin typeface="Times New Roman" panose="02020603050405020304" pitchFamily="18" charset="0"/>
                <a:cs typeface="Times New Roman" panose="02020603050405020304" pitchFamily="18" charset="0"/>
              </a:rPr>
              <a:t>Proper postures while working digitally</a:t>
            </a:r>
            <a:endParaRPr lang="en-IN" sz="3200" b="0" cap="none"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97C83E9-EC39-0844-1C0C-E5735A595960}"/>
              </a:ext>
            </a:extLst>
          </p:cNvPr>
          <p:cNvSpPr>
            <a:spLocks noGrp="1"/>
          </p:cNvSpPr>
          <p:nvPr>
            <p:ph type="sldNum" sz="quarter" idx="12"/>
          </p:nvPr>
        </p:nvSpPr>
        <p:spPr/>
        <p:txBody>
          <a:bodyPr/>
          <a:lstStyle/>
          <a:p>
            <a:fld id="{48F63A3B-78C7-47BE-AE5E-E10140E04643}" type="slidenum">
              <a:rPr lang="en-US" smtClean="0"/>
              <a:pPr/>
              <a:t>18</a:t>
            </a:fld>
            <a:endParaRPr lang="en-US" dirty="0"/>
          </a:p>
        </p:txBody>
      </p:sp>
      <p:pic>
        <p:nvPicPr>
          <p:cNvPr id="2" name="image5.jpg" descr="NCERT Book Class 11 Computer Science Chapter 11 Societal Impact – AglaSem  Schools">
            <a:extLst>
              <a:ext uri="{FF2B5EF4-FFF2-40B4-BE49-F238E27FC236}">
                <a16:creationId xmlns:a16="http://schemas.microsoft.com/office/drawing/2014/main" id="{71E1104B-F946-3840-C84B-A13566B0F01C}"/>
              </a:ext>
            </a:extLst>
          </p:cNvPr>
          <p:cNvPicPr>
            <a:picLocks noGrp="1"/>
          </p:cNvPicPr>
          <p:nvPr>
            <p:ph sz="half" idx="1"/>
          </p:nvPr>
        </p:nvPicPr>
        <p:blipFill>
          <a:blip r:embed="rId2"/>
          <a:srcRect l="9956" t="49382" r="32737" b="11049"/>
          <a:stretch>
            <a:fillRect/>
          </a:stretch>
        </p:blipFill>
        <p:spPr>
          <a:xfrm>
            <a:off x="2683532" y="1823134"/>
            <a:ext cx="6819900" cy="4326751"/>
          </a:xfrm>
          <a:prstGeom prst="rect">
            <a:avLst/>
          </a:prstGeom>
          <a:ln w="12700">
            <a:solidFill>
              <a:srgbClr val="000000"/>
            </a:solidFill>
            <a:prstDash val="solid"/>
          </a:ln>
        </p:spPr>
      </p:pic>
    </p:spTree>
    <p:extLst>
      <p:ext uri="{BB962C8B-B14F-4D97-AF65-F5344CB8AC3E}">
        <p14:creationId xmlns:p14="http://schemas.microsoft.com/office/powerpoint/2010/main" val="4281345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723CDEF-E0FA-1C10-BB7D-DA605CFC0C4D}"/>
              </a:ext>
            </a:extLst>
          </p:cNvPr>
          <p:cNvSpPr>
            <a:spLocks noGrp="1"/>
          </p:cNvSpPr>
          <p:nvPr>
            <p:ph type="ftr" sz="quarter" idx="11"/>
          </p:nvPr>
        </p:nvSpPr>
        <p:spPr>
          <a:xfrm>
            <a:off x="760938" y="457199"/>
            <a:ext cx="10394742" cy="1048043"/>
          </a:xfrm>
        </p:spPr>
        <p:txBody>
          <a:bodyPr/>
          <a:lstStyle/>
          <a:p>
            <a:pPr algn="ctr"/>
            <a:r>
              <a:rPr lang="en-US" sz="3200" dirty="0"/>
              <a:t>Proper posture</a:t>
            </a:r>
          </a:p>
        </p:txBody>
      </p:sp>
      <p:pic>
        <p:nvPicPr>
          <p:cNvPr id="6" name="image2.jpg" descr="PRAGYATA” Guide to Digital Education In Gujarati|PRAGYATA- Digital Shikshan  Mate ni Margdarshita - Ways Of Education">
            <a:extLst>
              <a:ext uri="{FF2B5EF4-FFF2-40B4-BE49-F238E27FC236}">
                <a16:creationId xmlns:a16="http://schemas.microsoft.com/office/drawing/2014/main" id="{E319331E-5557-277A-B7AB-AA09D5CE1592}"/>
              </a:ext>
            </a:extLst>
          </p:cNvPr>
          <p:cNvPicPr/>
          <p:nvPr/>
        </p:nvPicPr>
        <p:blipFill>
          <a:blip r:embed="rId2"/>
          <a:srcRect/>
          <a:stretch>
            <a:fillRect/>
          </a:stretch>
        </p:blipFill>
        <p:spPr>
          <a:xfrm>
            <a:off x="3094892" y="1880870"/>
            <a:ext cx="6147582" cy="4083832"/>
          </a:xfrm>
          <a:prstGeom prst="rect">
            <a:avLst/>
          </a:prstGeom>
          <a:ln w="12700">
            <a:solidFill>
              <a:srgbClr val="000000"/>
            </a:solidFill>
            <a:prstDash val="solid"/>
          </a:ln>
        </p:spPr>
      </p:pic>
    </p:spTree>
    <p:extLst>
      <p:ext uri="{BB962C8B-B14F-4D97-AF65-F5344CB8AC3E}">
        <p14:creationId xmlns:p14="http://schemas.microsoft.com/office/powerpoint/2010/main" val="1463155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a:xfrm>
            <a:off x="1499616" y="89452"/>
            <a:ext cx="5693664" cy="2580596"/>
          </a:xfrm>
        </p:spPr>
        <p:txBody>
          <a:bodyPr/>
          <a:lstStyle/>
          <a:p>
            <a:r>
              <a:rPr lang="en-US" dirty="0"/>
              <a:t>THANK YOU</a:t>
            </a:r>
          </a:p>
        </p:txBody>
      </p:sp>
      <p:sp>
        <p:nvSpPr>
          <p:cNvPr id="6" name="Rectangle 1">
            <a:extLst>
              <a:ext uri="{FF2B5EF4-FFF2-40B4-BE49-F238E27FC236}">
                <a16:creationId xmlns:a16="http://schemas.microsoft.com/office/drawing/2014/main" id="{804CB216-F0C0-22DB-7C6C-B7D223F57B67}"/>
              </a:ext>
            </a:extLst>
          </p:cNvPr>
          <p:cNvSpPr>
            <a:spLocks noGrp="1" noChangeArrowheads="1"/>
          </p:cNvSpPr>
          <p:nvPr>
            <p:ph idx="1"/>
          </p:nvPr>
        </p:nvSpPr>
        <p:spPr bwMode="auto">
          <a:xfrm>
            <a:off x="1499616" y="3546889"/>
            <a:ext cx="9030036" cy="156966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Dr Angel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Rathanabai</a:t>
            </a:r>
            <a:endPar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3200" dirty="0">
                <a:solidFill>
                  <a:srgbClr val="000000"/>
                </a:solidFill>
                <a:latin typeface="Times New Roman" panose="02020603050405020304" pitchFamily="18" charset="0"/>
                <a:cs typeface="Times New Roman" panose="02020603050405020304" pitchFamily="18" charset="0"/>
              </a:rPr>
              <a:t>NCERT ,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Online training series on ‘ Cyber Safety and Security’</a:t>
            </a:r>
          </a:p>
        </p:txBody>
      </p:sp>
    </p:spTree>
    <p:extLst>
      <p:ext uri="{BB962C8B-B14F-4D97-AF65-F5344CB8AC3E}">
        <p14:creationId xmlns:p14="http://schemas.microsoft.com/office/powerpoint/2010/main" val="3855531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F7D2E-080D-DBDD-73C4-3C38A2B77908}"/>
              </a:ext>
            </a:extLst>
          </p:cNvPr>
          <p:cNvSpPr>
            <a:spLocks noGrp="1"/>
          </p:cNvSpPr>
          <p:nvPr>
            <p:ph type="title"/>
          </p:nvPr>
        </p:nvSpPr>
        <p:spPr>
          <a:xfrm>
            <a:off x="1508125" y="831850"/>
            <a:ext cx="6527800" cy="940679"/>
          </a:xfrm>
        </p:spPr>
        <p:txBody>
          <a:bodyPr/>
          <a:lstStyle/>
          <a:p>
            <a:r>
              <a:rPr lang="en-US" sz="3600" cap="none" dirty="0">
                <a:latin typeface="Times New Roman" panose="02020603050405020304" pitchFamily="18" charset="0"/>
                <a:cs typeface="Times New Roman" panose="02020603050405020304" pitchFamily="18" charset="0"/>
              </a:rPr>
              <a:t>Lifestyle Changes</a:t>
            </a:r>
          </a:p>
        </p:txBody>
      </p:sp>
      <p:sp>
        <p:nvSpPr>
          <p:cNvPr id="5" name="Slide Number Placeholder 4">
            <a:extLst>
              <a:ext uri="{FF2B5EF4-FFF2-40B4-BE49-F238E27FC236}">
                <a16:creationId xmlns:a16="http://schemas.microsoft.com/office/drawing/2014/main" id="{BF7F20BE-640F-EFAB-3A43-2AA146DB42BF}"/>
              </a:ext>
            </a:extLst>
          </p:cNvPr>
          <p:cNvSpPr>
            <a:spLocks noGrp="1"/>
          </p:cNvSpPr>
          <p:nvPr>
            <p:ph type="sldNum" sz="quarter" idx="12"/>
          </p:nvPr>
        </p:nvSpPr>
        <p:spPr>
          <a:xfrm>
            <a:off x="10438475" y="457199"/>
            <a:ext cx="987552" cy="244503"/>
          </a:xfrm>
        </p:spPr>
        <p:txBody>
          <a:bodyPr/>
          <a:lstStyle/>
          <a:p>
            <a:fld id="{48F63A3B-78C7-47BE-AE5E-E10140E04643}" type="slidenum">
              <a:rPr lang="en-US" smtClean="0"/>
              <a:pPr/>
              <a:t>20</a:t>
            </a:fld>
            <a:endParaRPr lang="en-US" dirty="0"/>
          </a:p>
        </p:txBody>
      </p:sp>
      <p:sp>
        <p:nvSpPr>
          <p:cNvPr id="3" name="Content Placeholder 2">
            <a:extLst>
              <a:ext uri="{FF2B5EF4-FFF2-40B4-BE49-F238E27FC236}">
                <a16:creationId xmlns:a16="http://schemas.microsoft.com/office/drawing/2014/main" id="{2BE8FDE3-DBA4-6A04-C75D-E56FE92EF368}"/>
              </a:ext>
            </a:extLst>
          </p:cNvPr>
          <p:cNvSpPr>
            <a:spLocks noGrp="1"/>
          </p:cNvSpPr>
          <p:nvPr>
            <p:ph idx="1"/>
          </p:nvPr>
        </p:nvSpPr>
        <p:spPr>
          <a:xfrm>
            <a:off x="737419" y="1886145"/>
            <a:ext cx="7739831" cy="4140005"/>
          </a:xfrm>
        </p:spPr>
        <p:txBody>
          <a:bodyPr>
            <a:normAutofit/>
          </a:bodyPr>
          <a:lstStyle/>
          <a:p>
            <a:pPr marL="342900" lvl="0" indent="-342900" algn="just">
              <a:buFont typeface="Arial" panose="020B0604020202020204" pitchFamily="34" charset="0"/>
              <a:buChar char="●"/>
            </a:pPr>
            <a:r>
              <a:rPr lang="en-IN" sz="2800" u="none" strike="noStrike" dirty="0">
                <a:effectLst/>
                <a:latin typeface="Times New Roman" panose="02020603050405020304" pitchFamily="18" charset="0"/>
                <a:ea typeface="Times New Roman" panose="02020603050405020304" pitchFamily="18" charset="0"/>
              </a:rPr>
              <a:t>Engage in aerobic activities to improve heart functioning, feel good and strengthen immune response. </a:t>
            </a:r>
            <a:endParaRPr lang="en-IN" sz="2800" u="none" strike="noStrike" dirty="0">
              <a:effectLst/>
              <a:latin typeface="Arial" panose="020B0604020202020204" pitchFamily="34" charset="0"/>
              <a:ea typeface="Arial" panose="020B0604020202020204" pitchFamily="34" charset="0"/>
            </a:endParaRPr>
          </a:p>
          <a:p>
            <a:pPr marL="342900" lvl="0" indent="-342900" algn="just">
              <a:buFont typeface="Arial" panose="020B0604020202020204" pitchFamily="34" charset="0"/>
              <a:buChar char="●"/>
            </a:pPr>
            <a:r>
              <a:rPr lang="en-IN" sz="2800" u="none" strike="noStrike" dirty="0">
                <a:effectLst/>
                <a:latin typeface="Times New Roman" panose="02020603050405020304" pitchFamily="18" charset="0"/>
                <a:ea typeface="Times New Roman" panose="02020603050405020304" pitchFamily="18" charset="0"/>
              </a:rPr>
              <a:t>Walk, jog or run regularly</a:t>
            </a:r>
          </a:p>
          <a:p>
            <a:pPr marL="342900" lvl="0" indent="-342900" algn="just">
              <a:buFont typeface="Arial" panose="020B0604020202020204" pitchFamily="34" charset="0"/>
              <a:buChar char="●"/>
            </a:pPr>
            <a:r>
              <a:rPr lang="en-IN" sz="2800" u="none" strike="noStrike" dirty="0">
                <a:effectLst/>
                <a:latin typeface="Times New Roman" panose="02020603050405020304" pitchFamily="18" charset="0"/>
                <a:ea typeface="Times New Roman" panose="02020603050405020304" pitchFamily="18" charset="0"/>
              </a:rPr>
              <a:t>Engage in sport</a:t>
            </a:r>
          </a:p>
          <a:p>
            <a:pPr marL="342900" lvl="0" indent="-342900" algn="just">
              <a:buFont typeface="Arial" panose="020B0604020202020204" pitchFamily="34" charset="0"/>
              <a:buChar char="●"/>
            </a:pPr>
            <a:r>
              <a:rPr lang="en-IN" sz="2800" u="none" strike="noStrike" dirty="0">
                <a:effectLst/>
                <a:latin typeface="Times New Roman" panose="02020603050405020304" pitchFamily="18" charset="0"/>
                <a:ea typeface="Times New Roman" panose="02020603050405020304" pitchFamily="18" charset="0"/>
              </a:rPr>
              <a:t>Regular Yoga</a:t>
            </a:r>
            <a:endParaRPr lang="en-IN" sz="2800" u="none" strike="noStrike" dirty="0">
              <a:effectLst/>
              <a:latin typeface="Arial" panose="020B0604020202020204" pitchFamily="34" charset="0"/>
              <a:ea typeface="Arial" panose="020B0604020202020204" pitchFamily="34" charset="0"/>
            </a:endParaRPr>
          </a:p>
          <a:p>
            <a:pPr marL="342900" lvl="0" indent="-342900" algn="just">
              <a:buFont typeface="Arial" panose="020B0604020202020204" pitchFamily="34" charset="0"/>
              <a:buChar char="●"/>
            </a:pPr>
            <a:r>
              <a:rPr lang="en-IN" sz="2800" u="none" strike="noStrike" dirty="0">
                <a:effectLst/>
                <a:latin typeface="Times New Roman" panose="02020603050405020304" pitchFamily="18" charset="0"/>
                <a:ea typeface="Times New Roman" panose="02020603050405020304" pitchFamily="18" charset="0"/>
              </a:rPr>
              <a:t>During daily activities, try to move more </a:t>
            </a:r>
            <a:r>
              <a:rPr lang="en-IN" sz="2800" u="none" strike="noStrike" dirty="0" err="1">
                <a:effectLst/>
                <a:latin typeface="Times New Roman" panose="02020603050405020304" pitchFamily="18" charset="0"/>
                <a:ea typeface="Times New Roman" panose="02020603050405020304" pitchFamily="18" charset="0"/>
              </a:rPr>
              <a:t>e.g</a:t>
            </a:r>
            <a:r>
              <a:rPr lang="en-IN" sz="2800" u="none" strike="noStrike" dirty="0">
                <a:effectLst/>
                <a:latin typeface="Times New Roman" panose="02020603050405020304" pitchFamily="18" charset="0"/>
                <a:ea typeface="Times New Roman" panose="02020603050405020304" pitchFamily="18" charset="0"/>
              </a:rPr>
              <a:t> stretching, standing, bending</a:t>
            </a:r>
            <a:endParaRPr lang="en-US" sz="2000" dirty="0"/>
          </a:p>
        </p:txBody>
      </p:sp>
    </p:spTree>
    <p:extLst>
      <p:ext uri="{BB962C8B-B14F-4D97-AF65-F5344CB8AC3E}">
        <p14:creationId xmlns:p14="http://schemas.microsoft.com/office/powerpoint/2010/main" val="94818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B34031FB-8355-3EA0-47DF-DD40FAEC44AE}"/>
              </a:ext>
            </a:extLst>
          </p:cNvPr>
          <p:cNvSpPr>
            <a:spLocks noGrp="1"/>
          </p:cNvSpPr>
          <p:nvPr>
            <p:ph type="title"/>
          </p:nvPr>
        </p:nvSpPr>
        <p:spPr>
          <a:xfrm>
            <a:off x="760938" y="731521"/>
            <a:ext cx="10665089" cy="716280"/>
          </a:xfrm>
        </p:spPr>
        <p:txBody>
          <a:bodyPr/>
          <a:lstStyle/>
          <a:p>
            <a:r>
              <a:rPr lang="en-IN" sz="3200" dirty="0">
                <a:solidFill>
                  <a:srgbClr val="202C8F"/>
                </a:solidFill>
                <a:effectLst/>
                <a:latin typeface="Times New Roman" panose="02020603050405020304" pitchFamily="18" charset="0"/>
                <a:ea typeface="Times New Roman" panose="02020603050405020304" pitchFamily="18" charset="0"/>
              </a:rPr>
              <a:t>desk exercises while using digital devices</a:t>
            </a:r>
            <a:endParaRPr lang="en-IN" sz="4800" b="0" cap="none" dirty="0">
              <a:solidFill>
                <a:srgbClr val="202C8F"/>
              </a:solidFill>
              <a:latin typeface="Times New Roman" panose="02020603050405020304" pitchFamily="18" charset="0"/>
              <a:cs typeface="Times New Roman" panose="02020603050405020304" pitchFamily="18" charset="0"/>
            </a:endParaRPr>
          </a:p>
        </p:txBody>
      </p:sp>
      <p:sp>
        <p:nvSpPr>
          <p:cNvPr id="18" name="Content Placeholder 17">
            <a:extLst>
              <a:ext uri="{FF2B5EF4-FFF2-40B4-BE49-F238E27FC236}">
                <a16:creationId xmlns:a16="http://schemas.microsoft.com/office/drawing/2014/main" id="{899926E7-A8C4-39AC-4F8B-A3578031EA03}"/>
              </a:ext>
            </a:extLst>
          </p:cNvPr>
          <p:cNvSpPr>
            <a:spLocks noGrp="1"/>
          </p:cNvSpPr>
          <p:nvPr>
            <p:ph sz="half" idx="1"/>
          </p:nvPr>
        </p:nvSpPr>
        <p:spPr>
          <a:xfrm>
            <a:off x="1676400" y="1847850"/>
            <a:ext cx="4933950" cy="4690110"/>
          </a:xfrm>
        </p:spPr>
        <p:txBody>
          <a:bodyPr>
            <a:normAutofit/>
          </a:bodyPr>
          <a:lstStyle/>
          <a:p>
            <a:r>
              <a:rPr lang="en-US" sz="2800" dirty="0"/>
              <a:t>Neck rotation</a:t>
            </a:r>
          </a:p>
          <a:p>
            <a:r>
              <a:rPr lang="en-US" sz="2800" dirty="0"/>
              <a:t>Shoulder rotation</a:t>
            </a:r>
          </a:p>
          <a:p>
            <a:r>
              <a:rPr lang="en-US" sz="2800" dirty="0"/>
              <a:t>Shoulder blade retraction</a:t>
            </a:r>
          </a:p>
          <a:p>
            <a:r>
              <a:rPr lang="en-US" sz="2800" dirty="0"/>
              <a:t>Shrug</a:t>
            </a:r>
          </a:p>
          <a:p>
            <a:r>
              <a:rPr lang="en-IN" sz="2800" dirty="0"/>
              <a:t>Wrist rotation</a:t>
            </a:r>
          </a:p>
          <a:p>
            <a:r>
              <a:rPr lang="en-IN" sz="2800" dirty="0"/>
              <a:t>Stretch up</a:t>
            </a:r>
          </a:p>
          <a:p>
            <a:r>
              <a:rPr lang="en-IN" sz="2800" dirty="0"/>
              <a:t>Finger fan</a:t>
            </a:r>
          </a:p>
          <a:p>
            <a:r>
              <a:rPr lang="en-IN" sz="2800" dirty="0"/>
              <a:t>Toe curl</a:t>
            </a:r>
          </a:p>
        </p:txBody>
      </p:sp>
    </p:spTree>
    <p:extLst>
      <p:ext uri="{BB962C8B-B14F-4D97-AF65-F5344CB8AC3E}">
        <p14:creationId xmlns:p14="http://schemas.microsoft.com/office/powerpoint/2010/main" val="14933155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30A5BFC-C134-C072-C14D-9E51A94C8E7E}"/>
              </a:ext>
            </a:extLst>
          </p:cNvPr>
          <p:cNvSpPr>
            <a:spLocks noGrp="1"/>
          </p:cNvSpPr>
          <p:nvPr>
            <p:ph type="title"/>
          </p:nvPr>
        </p:nvSpPr>
        <p:spPr>
          <a:xfrm>
            <a:off x="758952" y="701702"/>
            <a:ext cx="10671048" cy="1444351"/>
          </a:xfrm>
        </p:spPr>
        <p:txBody>
          <a:bodyPr/>
          <a:lstStyle/>
          <a:p>
            <a:r>
              <a:rPr kumimoji="0" lang="en-US" altLang="en-US" sz="4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Ensuring Well-Being in Digital Space </a:t>
            </a:r>
            <a:endParaRPr lang="en-US" dirty="0"/>
          </a:p>
        </p:txBody>
      </p:sp>
      <p:sp>
        <p:nvSpPr>
          <p:cNvPr id="374" name="Slide Number Placeholder 373">
            <a:extLst>
              <a:ext uri="{FF2B5EF4-FFF2-40B4-BE49-F238E27FC236}">
                <a16:creationId xmlns:a16="http://schemas.microsoft.com/office/drawing/2014/main" id="{049B2870-98EC-2977-8CE4-A7AA3009991A}"/>
              </a:ext>
            </a:extLst>
          </p:cNvPr>
          <p:cNvSpPr>
            <a:spLocks noGrp="1"/>
          </p:cNvSpPr>
          <p:nvPr>
            <p:ph type="sldNum" sz="quarter" idx="12"/>
          </p:nvPr>
        </p:nvSpPr>
        <p:spPr>
          <a:xfrm>
            <a:off x="10438475" y="457199"/>
            <a:ext cx="987552" cy="244503"/>
          </a:xfrm>
        </p:spPr>
        <p:txBody>
          <a:bodyPr/>
          <a:lstStyle/>
          <a:p>
            <a:fld id="{48F63A3B-78C7-47BE-AE5E-E10140E04643}" type="slidenum">
              <a:rPr lang="en-US" smtClean="0"/>
              <a:pPr/>
              <a:t>22</a:t>
            </a:fld>
            <a:endParaRPr lang="en-US" dirty="0"/>
          </a:p>
        </p:txBody>
      </p:sp>
      <p:pic>
        <p:nvPicPr>
          <p:cNvPr id="292" name="Picture Placeholder 291" descr="checklist icon">
            <a:extLst>
              <a:ext uri="{FF2B5EF4-FFF2-40B4-BE49-F238E27FC236}">
                <a16:creationId xmlns:a16="http://schemas.microsoft.com/office/drawing/2014/main" id="{8167DB44-EDED-0971-E35D-A5FA1E47C215}"/>
              </a:ext>
            </a:extLst>
          </p:cNvPr>
          <p:cNvPicPr>
            <a:picLocks noGrp="1" noChangeAspect="1"/>
          </p:cNvPicPr>
          <p:nvPr>
            <p:ph type="pic" sz="quarter" idx="23"/>
          </p:nvPr>
        </p:nvPicPr>
        <p:blipFill rotWithShape="1">
          <a:blip r:embed="rId2"/>
          <a:srcRect/>
          <a:stretch/>
        </p:blipFill>
        <p:spPr>
          <a:xfrm>
            <a:off x="1339134" y="2379412"/>
            <a:ext cx="704088" cy="704088"/>
          </a:xfrm>
        </p:spPr>
      </p:pic>
      <p:sp>
        <p:nvSpPr>
          <p:cNvPr id="19" name="Text Placeholder 18">
            <a:extLst>
              <a:ext uri="{FF2B5EF4-FFF2-40B4-BE49-F238E27FC236}">
                <a16:creationId xmlns:a16="http://schemas.microsoft.com/office/drawing/2014/main" id="{270C77AB-7E91-84A6-3E62-DAB80E1E4481}"/>
              </a:ext>
            </a:extLst>
          </p:cNvPr>
          <p:cNvSpPr>
            <a:spLocks noGrp="1"/>
          </p:cNvSpPr>
          <p:nvPr>
            <p:ph type="body" idx="1"/>
          </p:nvPr>
        </p:nvSpPr>
        <p:spPr>
          <a:xfrm>
            <a:off x="685338" y="2758440"/>
            <a:ext cx="2011680" cy="2826771"/>
          </a:xfrm>
        </p:spPr>
        <p:txBody>
          <a:bodyPr/>
          <a:lstStyle/>
          <a:p>
            <a:pPr lvl="0"/>
            <a:r>
              <a:rPr lang="en-US" dirty="0"/>
              <a:t>Physical</a:t>
            </a:r>
          </a:p>
        </p:txBody>
      </p:sp>
      <p:sp>
        <p:nvSpPr>
          <p:cNvPr id="24" name="Text Placeholder 23">
            <a:extLst>
              <a:ext uri="{FF2B5EF4-FFF2-40B4-BE49-F238E27FC236}">
                <a16:creationId xmlns:a16="http://schemas.microsoft.com/office/drawing/2014/main" id="{A3BF8E55-B2B9-104D-F277-08902534735D}"/>
              </a:ext>
            </a:extLst>
          </p:cNvPr>
          <p:cNvSpPr>
            <a:spLocks noGrp="1"/>
          </p:cNvSpPr>
          <p:nvPr>
            <p:ph type="body" sz="quarter" idx="18"/>
          </p:nvPr>
        </p:nvSpPr>
        <p:spPr>
          <a:xfrm>
            <a:off x="731058" y="4156758"/>
            <a:ext cx="1920240" cy="1371600"/>
          </a:xfrm>
        </p:spPr>
        <p:txBody>
          <a:bodyPr>
            <a:normAutofit/>
          </a:bodyPr>
          <a:lstStyle/>
          <a:p>
            <a:pPr lvl="0"/>
            <a:r>
              <a:rPr lang="en-US" sz="2400" dirty="0"/>
              <a:t>Prevent physical ill effects</a:t>
            </a:r>
          </a:p>
        </p:txBody>
      </p:sp>
      <p:pic>
        <p:nvPicPr>
          <p:cNvPr id="290" name="Picture Placeholder 289" descr="person with loud speaker icon">
            <a:extLst>
              <a:ext uri="{FF2B5EF4-FFF2-40B4-BE49-F238E27FC236}">
                <a16:creationId xmlns:a16="http://schemas.microsoft.com/office/drawing/2014/main" id="{E63515FB-9439-CCAE-C220-6F0E5ECB75E8}"/>
              </a:ext>
            </a:extLst>
          </p:cNvPr>
          <p:cNvPicPr>
            <a:picLocks noGrp="1" noChangeAspect="1"/>
          </p:cNvPicPr>
          <p:nvPr>
            <p:ph type="pic" sz="quarter" idx="27"/>
          </p:nvPr>
        </p:nvPicPr>
        <p:blipFill rotWithShape="1">
          <a:blip r:embed="rId3"/>
          <a:srcRect t="113" b="113"/>
          <a:stretch/>
        </p:blipFill>
        <p:spPr>
          <a:xfrm>
            <a:off x="3554707" y="2379412"/>
            <a:ext cx="704088" cy="704088"/>
          </a:xfrm>
        </p:spPr>
      </p:pic>
      <p:sp>
        <p:nvSpPr>
          <p:cNvPr id="20" name="Text Placeholder 19">
            <a:extLst>
              <a:ext uri="{FF2B5EF4-FFF2-40B4-BE49-F238E27FC236}">
                <a16:creationId xmlns:a16="http://schemas.microsoft.com/office/drawing/2014/main" id="{15DD9AC8-4A5F-70DB-AA68-C461059D81A1}"/>
              </a:ext>
            </a:extLst>
          </p:cNvPr>
          <p:cNvSpPr>
            <a:spLocks noGrp="1"/>
          </p:cNvSpPr>
          <p:nvPr>
            <p:ph type="body" sz="quarter" idx="3"/>
          </p:nvPr>
        </p:nvSpPr>
        <p:spPr>
          <a:xfrm>
            <a:off x="2900910" y="2756536"/>
            <a:ext cx="2011680" cy="2828676"/>
          </a:xfrm>
        </p:spPr>
        <p:txBody>
          <a:bodyPr/>
          <a:lstStyle/>
          <a:p>
            <a:r>
              <a:rPr lang="en-US" dirty="0"/>
              <a:t>social</a:t>
            </a:r>
          </a:p>
        </p:txBody>
      </p:sp>
      <p:sp>
        <p:nvSpPr>
          <p:cNvPr id="25" name="Text Placeholder 24">
            <a:extLst>
              <a:ext uri="{FF2B5EF4-FFF2-40B4-BE49-F238E27FC236}">
                <a16:creationId xmlns:a16="http://schemas.microsoft.com/office/drawing/2014/main" id="{BCE9DA14-62AB-A857-6387-1F5D330B3F36}"/>
              </a:ext>
            </a:extLst>
          </p:cNvPr>
          <p:cNvSpPr>
            <a:spLocks noGrp="1"/>
          </p:cNvSpPr>
          <p:nvPr>
            <p:ph type="body" sz="quarter" idx="19"/>
          </p:nvPr>
        </p:nvSpPr>
        <p:spPr>
          <a:xfrm>
            <a:off x="2946630" y="4156758"/>
            <a:ext cx="1920240" cy="1371600"/>
          </a:xfrm>
        </p:spPr>
        <p:txBody>
          <a:bodyPr>
            <a:normAutofit/>
          </a:bodyPr>
          <a:lstStyle/>
          <a:p>
            <a:pPr lvl="0"/>
            <a:r>
              <a:rPr lang="en-US" sz="2400" b="1" dirty="0">
                <a:solidFill>
                  <a:srgbClr val="FF0000"/>
                </a:solidFill>
              </a:rPr>
              <a:t>Prevent isolation</a:t>
            </a:r>
          </a:p>
        </p:txBody>
      </p:sp>
      <p:pic>
        <p:nvPicPr>
          <p:cNvPr id="288" name="Picture Placeholder 287" descr="blueprint icon">
            <a:extLst>
              <a:ext uri="{FF2B5EF4-FFF2-40B4-BE49-F238E27FC236}">
                <a16:creationId xmlns:a16="http://schemas.microsoft.com/office/drawing/2014/main" id="{A5707D4A-497A-679A-3ACA-721E8D0E2699}"/>
              </a:ext>
            </a:extLst>
          </p:cNvPr>
          <p:cNvPicPr>
            <a:picLocks noGrp="1" noChangeAspect="1"/>
          </p:cNvPicPr>
          <p:nvPr>
            <p:ph type="pic" sz="quarter" idx="26"/>
          </p:nvPr>
        </p:nvPicPr>
        <p:blipFill rotWithShape="1">
          <a:blip r:embed="rId4"/>
          <a:srcRect t="431" b="431"/>
          <a:stretch/>
        </p:blipFill>
        <p:spPr>
          <a:xfrm>
            <a:off x="5770280" y="2379412"/>
            <a:ext cx="704088" cy="704088"/>
          </a:xfrm>
        </p:spPr>
      </p:pic>
      <p:sp>
        <p:nvSpPr>
          <p:cNvPr id="21" name="Text Placeholder 20">
            <a:extLst>
              <a:ext uri="{FF2B5EF4-FFF2-40B4-BE49-F238E27FC236}">
                <a16:creationId xmlns:a16="http://schemas.microsoft.com/office/drawing/2014/main" id="{A28A203B-0CF0-2AB0-5F54-07C8E3003918}"/>
              </a:ext>
            </a:extLst>
          </p:cNvPr>
          <p:cNvSpPr>
            <a:spLocks noGrp="1"/>
          </p:cNvSpPr>
          <p:nvPr>
            <p:ph type="body" sz="quarter" idx="13"/>
          </p:nvPr>
        </p:nvSpPr>
        <p:spPr>
          <a:xfrm>
            <a:off x="5116484" y="2756535"/>
            <a:ext cx="2011680" cy="2828676"/>
          </a:xfrm>
        </p:spPr>
        <p:txBody>
          <a:bodyPr/>
          <a:lstStyle/>
          <a:p>
            <a:r>
              <a:rPr lang="en-US" dirty="0"/>
              <a:t>emotional</a:t>
            </a:r>
          </a:p>
        </p:txBody>
      </p:sp>
      <p:sp>
        <p:nvSpPr>
          <p:cNvPr id="26" name="Text Placeholder 25">
            <a:extLst>
              <a:ext uri="{FF2B5EF4-FFF2-40B4-BE49-F238E27FC236}">
                <a16:creationId xmlns:a16="http://schemas.microsoft.com/office/drawing/2014/main" id="{710CB940-D45B-59F1-06E5-9CC94100EF05}"/>
              </a:ext>
            </a:extLst>
          </p:cNvPr>
          <p:cNvSpPr>
            <a:spLocks noGrp="1"/>
          </p:cNvSpPr>
          <p:nvPr>
            <p:ph type="body" sz="quarter" idx="20"/>
          </p:nvPr>
        </p:nvSpPr>
        <p:spPr>
          <a:xfrm>
            <a:off x="5162204" y="4156758"/>
            <a:ext cx="1920240" cy="1371600"/>
          </a:xfrm>
        </p:spPr>
        <p:txBody>
          <a:bodyPr/>
          <a:lstStyle/>
          <a:p>
            <a:pPr lvl="0"/>
            <a:r>
              <a:rPr lang="en-US" sz="2400" dirty="0"/>
              <a:t>Prevent emotional abuse</a:t>
            </a:r>
          </a:p>
        </p:txBody>
      </p:sp>
      <p:pic>
        <p:nvPicPr>
          <p:cNvPr id="270" name="Picture Placeholder 269" descr="target icon">
            <a:extLst>
              <a:ext uri="{FF2B5EF4-FFF2-40B4-BE49-F238E27FC236}">
                <a16:creationId xmlns:a16="http://schemas.microsoft.com/office/drawing/2014/main" id="{DE7A4D25-3CA5-F92A-988A-F913C367D593}"/>
              </a:ext>
            </a:extLst>
          </p:cNvPr>
          <p:cNvPicPr>
            <a:picLocks noGrp="1" noChangeAspect="1"/>
          </p:cNvPicPr>
          <p:nvPr>
            <p:ph type="pic" sz="quarter" idx="25"/>
          </p:nvPr>
        </p:nvPicPr>
        <p:blipFill rotWithShape="1">
          <a:blip r:embed="rId5"/>
          <a:srcRect t="113" b="113"/>
          <a:stretch/>
        </p:blipFill>
        <p:spPr>
          <a:xfrm>
            <a:off x="7985853" y="2379412"/>
            <a:ext cx="704088" cy="704088"/>
          </a:xfrm>
        </p:spPr>
      </p:pic>
      <p:sp>
        <p:nvSpPr>
          <p:cNvPr id="22" name="Text Placeholder 21">
            <a:extLst>
              <a:ext uri="{FF2B5EF4-FFF2-40B4-BE49-F238E27FC236}">
                <a16:creationId xmlns:a16="http://schemas.microsoft.com/office/drawing/2014/main" id="{05BC0115-F702-2E0A-61A4-4A6CE33FD775}"/>
              </a:ext>
            </a:extLst>
          </p:cNvPr>
          <p:cNvSpPr>
            <a:spLocks noGrp="1"/>
          </p:cNvSpPr>
          <p:nvPr>
            <p:ph type="body" sz="quarter" idx="15"/>
          </p:nvPr>
        </p:nvSpPr>
        <p:spPr>
          <a:xfrm>
            <a:off x="7332057" y="2758440"/>
            <a:ext cx="2011680" cy="2826771"/>
          </a:xfrm>
        </p:spPr>
        <p:txBody>
          <a:bodyPr/>
          <a:lstStyle/>
          <a:p>
            <a:r>
              <a:rPr lang="en-US" dirty="0"/>
              <a:t>mental</a:t>
            </a:r>
          </a:p>
        </p:txBody>
      </p:sp>
      <p:sp>
        <p:nvSpPr>
          <p:cNvPr id="27" name="Text Placeholder 26">
            <a:extLst>
              <a:ext uri="{FF2B5EF4-FFF2-40B4-BE49-F238E27FC236}">
                <a16:creationId xmlns:a16="http://schemas.microsoft.com/office/drawing/2014/main" id="{A0DA38E3-68A2-4FF9-022B-BA0DF832B1DB}"/>
              </a:ext>
            </a:extLst>
          </p:cNvPr>
          <p:cNvSpPr>
            <a:spLocks noGrp="1"/>
          </p:cNvSpPr>
          <p:nvPr>
            <p:ph type="body" sz="quarter" idx="21"/>
          </p:nvPr>
        </p:nvSpPr>
        <p:spPr>
          <a:xfrm>
            <a:off x="7377777" y="4156758"/>
            <a:ext cx="1920240" cy="1371600"/>
          </a:xfrm>
        </p:spPr>
        <p:txBody>
          <a:bodyPr>
            <a:normAutofit fontScale="92500"/>
          </a:bodyPr>
          <a:lstStyle/>
          <a:p>
            <a:pPr lvl="0"/>
            <a:r>
              <a:rPr lang="en-US" sz="2400" dirty="0"/>
              <a:t>Foster positive mental health</a:t>
            </a:r>
          </a:p>
        </p:txBody>
      </p:sp>
      <p:pic>
        <p:nvPicPr>
          <p:cNvPr id="268" name="Picture Placeholder 267" descr="rocket icon">
            <a:extLst>
              <a:ext uri="{FF2B5EF4-FFF2-40B4-BE49-F238E27FC236}">
                <a16:creationId xmlns:a16="http://schemas.microsoft.com/office/drawing/2014/main" id="{1A522F41-60C1-3803-6132-18E154C0E328}"/>
              </a:ext>
            </a:extLst>
          </p:cNvPr>
          <p:cNvPicPr>
            <a:picLocks noGrp="1" noChangeAspect="1"/>
          </p:cNvPicPr>
          <p:nvPr>
            <p:ph type="pic" sz="quarter" idx="24"/>
          </p:nvPr>
        </p:nvPicPr>
        <p:blipFill rotWithShape="1">
          <a:blip r:embed="rId6"/>
          <a:srcRect t="543" b="543"/>
          <a:stretch/>
        </p:blipFill>
        <p:spPr>
          <a:xfrm>
            <a:off x="10201425" y="2379412"/>
            <a:ext cx="704088" cy="704088"/>
          </a:xfrm>
        </p:spPr>
      </p:pic>
      <p:sp>
        <p:nvSpPr>
          <p:cNvPr id="23" name="Text Placeholder 22">
            <a:extLst>
              <a:ext uri="{FF2B5EF4-FFF2-40B4-BE49-F238E27FC236}">
                <a16:creationId xmlns:a16="http://schemas.microsoft.com/office/drawing/2014/main" id="{9D48D07F-2D5B-F0D5-4005-197607C4F197}"/>
              </a:ext>
            </a:extLst>
          </p:cNvPr>
          <p:cNvSpPr>
            <a:spLocks noGrp="1"/>
          </p:cNvSpPr>
          <p:nvPr>
            <p:ph type="body" sz="quarter" idx="17"/>
          </p:nvPr>
        </p:nvSpPr>
        <p:spPr>
          <a:xfrm>
            <a:off x="9547629" y="2758440"/>
            <a:ext cx="2011680" cy="2826771"/>
          </a:xfrm>
        </p:spPr>
        <p:txBody>
          <a:bodyPr/>
          <a:lstStyle/>
          <a:p>
            <a:r>
              <a:rPr lang="en-US" dirty="0"/>
              <a:t>HOLISTIC </a:t>
            </a:r>
          </a:p>
        </p:txBody>
      </p:sp>
      <p:sp>
        <p:nvSpPr>
          <p:cNvPr id="28" name="Text Placeholder 27">
            <a:extLst>
              <a:ext uri="{FF2B5EF4-FFF2-40B4-BE49-F238E27FC236}">
                <a16:creationId xmlns:a16="http://schemas.microsoft.com/office/drawing/2014/main" id="{B72BD1AE-7290-BA6E-18FB-8181C0D13E7C}"/>
              </a:ext>
            </a:extLst>
          </p:cNvPr>
          <p:cNvSpPr>
            <a:spLocks noGrp="1"/>
          </p:cNvSpPr>
          <p:nvPr>
            <p:ph type="body" sz="quarter" idx="22"/>
          </p:nvPr>
        </p:nvSpPr>
        <p:spPr>
          <a:xfrm>
            <a:off x="9593349" y="4156758"/>
            <a:ext cx="1920240" cy="1371600"/>
          </a:xfrm>
        </p:spPr>
        <p:txBody>
          <a:bodyPr/>
          <a:lstStyle/>
          <a:p>
            <a:pPr lvl="0"/>
            <a:r>
              <a:rPr lang="en-US" sz="1800" cap="all" dirty="0">
                <a:latin typeface="+mj-lt"/>
                <a:cs typeface="Arial" panose="020B0604020202020204" pitchFamily="34" charset="0"/>
              </a:rPr>
              <a:t>HEALTH</a:t>
            </a:r>
          </a:p>
        </p:txBody>
      </p:sp>
    </p:spTree>
    <p:extLst>
      <p:ext uri="{BB962C8B-B14F-4D97-AF65-F5344CB8AC3E}">
        <p14:creationId xmlns:p14="http://schemas.microsoft.com/office/powerpoint/2010/main" val="3116035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B34031FB-8355-3EA0-47DF-DD40FAEC44AE}"/>
              </a:ext>
            </a:extLst>
          </p:cNvPr>
          <p:cNvSpPr>
            <a:spLocks noGrp="1"/>
          </p:cNvSpPr>
          <p:nvPr>
            <p:ph type="title"/>
          </p:nvPr>
        </p:nvSpPr>
        <p:spPr>
          <a:xfrm>
            <a:off x="760938" y="731520"/>
            <a:ext cx="10665089" cy="858129"/>
          </a:xfrm>
        </p:spPr>
        <p:txBody>
          <a:bodyPr/>
          <a:lstStyle/>
          <a:p>
            <a:r>
              <a:rPr lang="en-US" sz="4000" b="0" cap="none" dirty="0">
                <a:latin typeface="Times New Roman" panose="02020603050405020304" pitchFamily="18" charset="0"/>
                <a:cs typeface="Times New Roman" panose="02020603050405020304" pitchFamily="18" charset="0"/>
              </a:rPr>
              <a:t>Control Digital Use</a:t>
            </a:r>
            <a:endParaRPr lang="en-IN" sz="4000" b="0" cap="none" dirty="0">
              <a:latin typeface="Times New Roman" panose="02020603050405020304" pitchFamily="18" charset="0"/>
              <a:cs typeface="Times New Roman" panose="02020603050405020304" pitchFamily="18" charset="0"/>
            </a:endParaRPr>
          </a:p>
        </p:txBody>
      </p:sp>
      <p:sp>
        <p:nvSpPr>
          <p:cNvPr id="18" name="Content Placeholder 17">
            <a:extLst>
              <a:ext uri="{FF2B5EF4-FFF2-40B4-BE49-F238E27FC236}">
                <a16:creationId xmlns:a16="http://schemas.microsoft.com/office/drawing/2014/main" id="{899926E7-A8C4-39AC-4F8B-A3578031EA03}"/>
              </a:ext>
            </a:extLst>
          </p:cNvPr>
          <p:cNvSpPr>
            <a:spLocks noGrp="1"/>
          </p:cNvSpPr>
          <p:nvPr>
            <p:ph sz="half" idx="1"/>
          </p:nvPr>
        </p:nvSpPr>
        <p:spPr>
          <a:xfrm>
            <a:off x="760937" y="1754945"/>
            <a:ext cx="10740117" cy="4434840"/>
          </a:xfrm>
        </p:spPr>
        <p:txBody>
          <a:bodyPr/>
          <a:lstStyle/>
          <a:p>
            <a:r>
              <a:rPr lang="en-US" sz="2800" dirty="0"/>
              <a:t>Reduce the number of apps to only essential ones</a:t>
            </a:r>
          </a:p>
          <a:p>
            <a:r>
              <a:rPr lang="en-US" sz="2800" dirty="0"/>
              <a:t>Turn off notifications</a:t>
            </a:r>
          </a:p>
          <a:p>
            <a:r>
              <a:rPr lang="en-US" sz="2800" dirty="0"/>
              <a:t>Don’t sleep with your phone next to your bed</a:t>
            </a:r>
          </a:p>
          <a:p>
            <a:r>
              <a:rPr lang="en-IN" sz="2800" dirty="0"/>
              <a:t>Recognize triggers of phone use</a:t>
            </a:r>
          </a:p>
          <a:p>
            <a:r>
              <a:rPr lang="en-IN" sz="2800" dirty="0"/>
              <a:t>Set goals for when you can use your smartphone</a:t>
            </a:r>
          </a:p>
          <a:p>
            <a:r>
              <a:rPr lang="en-IN" sz="2800" dirty="0"/>
              <a:t>Turn off your phone at certain times of the day</a:t>
            </a:r>
          </a:p>
          <a:p>
            <a:pPr marL="0" indent="0">
              <a:buNone/>
            </a:pPr>
            <a:endParaRPr lang="en-IN" dirty="0"/>
          </a:p>
        </p:txBody>
      </p:sp>
    </p:spTree>
    <p:extLst>
      <p:ext uri="{BB962C8B-B14F-4D97-AF65-F5344CB8AC3E}">
        <p14:creationId xmlns:p14="http://schemas.microsoft.com/office/powerpoint/2010/main" val="3943443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30A5BFC-C134-C072-C14D-9E51A94C8E7E}"/>
              </a:ext>
            </a:extLst>
          </p:cNvPr>
          <p:cNvSpPr>
            <a:spLocks noGrp="1"/>
          </p:cNvSpPr>
          <p:nvPr>
            <p:ph type="title"/>
          </p:nvPr>
        </p:nvSpPr>
        <p:spPr>
          <a:xfrm>
            <a:off x="758952" y="701702"/>
            <a:ext cx="10671048" cy="1444351"/>
          </a:xfrm>
        </p:spPr>
        <p:txBody>
          <a:bodyPr/>
          <a:lstStyle/>
          <a:p>
            <a:r>
              <a:rPr kumimoji="0" lang="en-US" altLang="en-US" sz="4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Ensuring Well-Being in Digital Space </a:t>
            </a:r>
            <a:endParaRPr lang="en-US" dirty="0"/>
          </a:p>
        </p:txBody>
      </p:sp>
      <p:sp>
        <p:nvSpPr>
          <p:cNvPr id="374" name="Slide Number Placeholder 373">
            <a:extLst>
              <a:ext uri="{FF2B5EF4-FFF2-40B4-BE49-F238E27FC236}">
                <a16:creationId xmlns:a16="http://schemas.microsoft.com/office/drawing/2014/main" id="{049B2870-98EC-2977-8CE4-A7AA3009991A}"/>
              </a:ext>
            </a:extLst>
          </p:cNvPr>
          <p:cNvSpPr>
            <a:spLocks noGrp="1"/>
          </p:cNvSpPr>
          <p:nvPr>
            <p:ph type="sldNum" sz="quarter" idx="12"/>
          </p:nvPr>
        </p:nvSpPr>
        <p:spPr>
          <a:xfrm>
            <a:off x="10438475" y="457199"/>
            <a:ext cx="987552" cy="244503"/>
          </a:xfrm>
        </p:spPr>
        <p:txBody>
          <a:bodyPr/>
          <a:lstStyle/>
          <a:p>
            <a:fld id="{48F63A3B-78C7-47BE-AE5E-E10140E04643}" type="slidenum">
              <a:rPr lang="en-US" smtClean="0"/>
              <a:pPr/>
              <a:t>24</a:t>
            </a:fld>
            <a:endParaRPr lang="en-US" dirty="0"/>
          </a:p>
        </p:txBody>
      </p:sp>
      <p:pic>
        <p:nvPicPr>
          <p:cNvPr id="292" name="Picture Placeholder 291" descr="checklist icon">
            <a:extLst>
              <a:ext uri="{FF2B5EF4-FFF2-40B4-BE49-F238E27FC236}">
                <a16:creationId xmlns:a16="http://schemas.microsoft.com/office/drawing/2014/main" id="{8167DB44-EDED-0971-E35D-A5FA1E47C215}"/>
              </a:ext>
            </a:extLst>
          </p:cNvPr>
          <p:cNvPicPr>
            <a:picLocks noGrp="1" noChangeAspect="1"/>
          </p:cNvPicPr>
          <p:nvPr>
            <p:ph type="pic" sz="quarter" idx="23"/>
          </p:nvPr>
        </p:nvPicPr>
        <p:blipFill rotWithShape="1">
          <a:blip r:embed="rId2"/>
          <a:srcRect/>
          <a:stretch/>
        </p:blipFill>
        <p:spPr>
          <a:xfrm>
            <a:off x="1339134" y="2379412"/>
            <a:ext cx="704088" cy="704088"/>
          </a:xfrm>
        </p:spPr>
      </p:pic>
      <p:sp>
        <p:nvSpPr>
          <p:cNvPr id="19" name="Text Placeholder 18">
            <a:extLst>
              <a:ext uri="{FF2B5EF4-FFF2-40B4-BE49-F238E27FC236}">
                <a16:creationId xmlns:a16="http://schemas.microsoft.com/office/drawing/2014/main" id="{270C77AB-7E91-84A6-3E62-DAB80E1E4481}"/>
              </a:ext>
            </a:extLst>
          </p:cNvPr>
          <p:cNvSpPr>
            <a:spLocks noGrp="1"/>
          </p:cNvSpPr>
          <p:nvPr>
            <p:ph type="body" idx="1"/>
          </p:nvPr>
        </p:nvSpPr>
        <p:spPr>
          <a:xfrm>
            <a:off x="685338" y="2758440"/>
            <a:ext cx="2011680" cy="2826771"/>
          </a:xfrm>
        </p:spPr>
        <p:txBody>
          <a:bodyPr/>
          <a:lstStyle/>
          <a:p>
            <a:pPr lvl="0"/>
            <a:r>
              <a:rPr lang="en-US" dirty="0"/>
              <a:t>Physical</a:t>
            </a:r>
          </a:p>
        </p:txBody>
      </p:sp>
      <p:sp>
        <p:nvSpPr>
          <p:cNvPr id="24" name="Text Placeholder 23">
            <a:extLst>
              <a:ext uri="{FF2B5EF4-FFF2-40B4-BE49-F238E27FC236}">
                <a16:creationId xmlns:a16="http://schemas.microsoft.com/office/drawing/2014/main" id="{A3BF8E55-B2B9-104D-F277-08902534735D}"/>
              </a:ext>
            </a:extLst>
          </p:cNvPr>
          <p:cNvSpPr>
            <a:spLocks noGrp="1"/>
          </p:cNvSpPr>
          <p:nvPr>
            <p:ph type="body" sz="quarter" idx="18"/>
          </p:nvPr>
        </p:nvSpPr>
        <p:spPr>
          <a:xfrm>
            <a:off x="731058" y="4156758"/>
            <a:ext cx="1920240" cy="1371600"/>
          </a:xfrm>
        </p:spPr>
        <p:txBody>
          <a:bodyPr>
            <a:normAutofit/>
          </a:bodyPr>
          <a:lstStyle/>
          <a:p>
            <a:pPr lvl="0"/>
            <a:r>
              <a:rPr lang="en-US" sz="2400" dirty="0"/>
              <a:t>Prevent physical ill effects</a:t>
            </a:r>
          </a:p>
        </p:txBody>
      </p:sp>
      <p:pic>
        <p:nvPicPr>
          <p:cNvPr id="290" name="Picture Placeholder 289" descr="person with loud speaker icon">
            <a:extLst>
              <a:ext uri="{FF2B5EF4-FFF2-40B4-BE49-F238E27FC236}">
                <a16:creationId xmlns:a16="http://schemas.microsoft.com/office/drawing/2014/main" id="{E63515FB-9439-CCAE-C220-6F0E5ECB75E8}"/>
              </a:ext>
            </a:extLst>
          </p:cNvPr>
          <p:cNvPicPr>
            <a:picLocks noGrp="1" noChangeAspect="1"/>
          </p:cNvPicPr>
          <p:nvPr>
            <p:ph type="pic" sz="quarter" idx="27"/>
          </p:nvPr>
        </p:nvPicPr>
        <p:blipFill rotWithShape="1">
          <a:blip r:embed="rId3"/>
          <a:srcRect t="113" b="113"/>
          <a:stretch/>
        </p:blipFill>
        <p:spPr>
          <a:xfrm>
            <a:off x="3554707" y="2379412"/>
            <a:ext cx="704088" cy="704088"/>
          </a:xfrm>
        </p:spPr>
      </p:pic>
      <p:sp>
        <p:nvSpPr>
          <p:cNvPr id="20" name="Text Placeholder 19">
            <a:extLst>
              <a:ext uri="{FF2B5EF4-FFF2-40B4-BE49-F238E27FC236}">
                <a16:creationId xmlns:a16="http://schemas.microsoft.com/office/drawing/2014/main" id="{15DD9AC8-4A5F-70DB-AA68-C461059D81A1}"/>
              </a:ext>
            </a:extLst>
          </p:cNvPr>
          <p:cNvSpPr>
            <a:spLocks noGrp="1"/>
          </p:cNvSpPr>
          <p:nvPr>
            <p:ph type="body" sz="quarter" idx="3"/>
          </p:nvPr>
        </p:nvSpPr>
        <p:spPr>
          <a:xfrm>
            <a:off x="2900910" y="2756536"/>
            <a:ext cx="2011680" cy="2828676"/>
          </a:xfrm>
        </p:spPr>
        <p:txBody>
          <a:bodyPr/>
          <a:lstStyle/>
          <a:p>
            <a:r>
              <a:rPr lang="en-US" dirty="0"/>
              <a:t>social</a:t>
            </a:r>
          </a:p>
        </p:txBody>
      </p:sp>
      <p:sp>
        <p:nvSpPr>
          <p:cNvPr id="25" name="Text Placeholder 24">
            <a:extLst>
              <a:ext uri="{FF2B5EF4-FFF2-40B4-BE49-F238E27FC236}">
                <a16:creationId xmlns:a16="http://schemas.microsoft.com/office/drawing/2014/main" id="{BCE9DA14-62AB-A857-6387-1F5D330B3F36}"/>
              </a:ext>
            </a:extLst>
          </p:cNvPr>
          <p:cNvSpPr>
            <a:spLocks noGrp="1"/>
          </p:cNvSpPr>
          <p:nvPr>
            <p:ph type="body" sz="quarter" idx="19"/>
          </p:nvPr>
        </p:nvSpPr>
        <p:spPr>
          <a:xfrm>
            <a:off x="2946630" y="4156758"/>
            <a:ext cx="1920240" cy="1371600"/>
          </a:xfrm>
        </p:spPr>
        <p:txBody>
          <a:bodyPr>
            <a:normAutofit/>
          </a:bodyPr>
          <a:lstStyle/>
          <a:p>
            <a:pPr lvl="0"/>
            <a:r>
              <a:rPr lang="en-US" sz="2400" b="1" dirty="0">
                <a:solidFill>
                  <a:srgbClr val="202C8F"/>
                </a:solidFill>
              </a:rPr>
              <a:t>Prevent isolation</a:t>
            </a:r>
          </a:p>
        </p:txBody>
      </p:sp>
      <p:pic>
        <p:nvPicPr>
          <p:cNvPr id="288" name="Picture Placeholder 287" descr="blueprint icon">
            <a:extLst>
              <a:ext uri="{FF2B5EF4-FFF2-40B4-BE49-F238E27FC236}">
                <a16:creationId xmlns:a16="http://schemas.microsoft.com/office/drawing/2014/main" id="{A5707D4A-497A-679A-3ACA-721E8D0E2699}"/>
              </a:ext>
            </a:extLst>
          </p:cNvPr>
          <p:cNvPicPr>
            <a:picLocks noGrp="1" noChangeAspect="1"/>
          </p:cNvPicPr>
          <p:nvPr>
            <p:ph type="pic" sz="quarter" idx="26"/>
          </p:nvPr>
        </p:nvPicPr>
        <p:blipFill rotWithShape="1">
          <a:blip r:embed="rId4"/>
          <a:srcRect t="431" b="431"/>
          <a:stretch/>
        </p:blipFill>
        <p:spPr>
          <a:xfrm>
            <a:off x="5770280" y="2379412"/>
            <a:ext cx="704088" cy="704088"/>
          </a:xfrm>
        </p:spPr>
      </p:pic>
      <p:sp>
        <p:nvSpPr>
          <p:cNvPr id="21" name="Text Placeholder 20">
            <a:extLst>
              <a:ext uri="{FF2B5EF4-FFF2-40B4-BE49-F238E27FC236}">
                <a16:creationId xmlns:a16="http://schemas.microsoft.com/office/drawing/2014/main" id="{A28A203B-0CF0-2AB0-5F54-07C8E3003918}"/>
              </a:ext>
            </a:extLst>
          </p:cNvPr>
          <p:cNvSpPr>
            <a:spLocks noGrp="1"/>
          </p:cNvSpPr>
          <p:nvPr>
            <p:ph type="body" sz="quarter" idx="13"/>
          </p:nvPr>
        </p:nvSpPr>
        <p:spPr>
          <a:xfrm>
            <a:off x="5116484" y="2756535"/>
            <a:ext cx="2011680" cy="2828676"/>
          </a:xfrm>
        </p:spPr>
        <p:txBody>
          <a:bodyPr/>
          <a:lstStyle/>
          <a:p>
            <a:r>
              <a:rPr lang="en-US" dirty="0"/>
              <a:t>emotional</a:t>
            </a:r>
          </a:p>
        </p:txBody>
      </p:sp>
      <p:sp>
        <p:nvSpPr>
          <p:cNvPr id="26" name="Text Placeholder 25">
            <a:extLst>
              <a:ext uri="{FF2B5EF4-FFF2-40B4-BE49-F238E27FC236}">
                <a16:creationId xmlns:a16="http://schemas.microsoft.com/office/drawing/2014/main" id="{710CB940-D45B-59F1-06E5-9CC94100EF05}"/>
              </a:ext>
            </a:extLst>
          </p:cNvPr>
          <p:cNvSpPr>
            <a:spLocks noGrp="1"/>
          </p:cNvSpPr>
          <p:nvPr>
            <p:ph type="body" sz="quarter" idx="20"/>
          </p:nvPr>
        </p:nvSpPr>
        <p:spPr>
          <a:xfrm>
            <a:off x="5162204" y="4156758"/>
            <a:ext cx="1920240" cy="1371600"/>
          </a:xfrm>
        </p:spPr>
        <p:txBody>
          <a:bodyPr/>
          <a:lstStyle/>
          <a:p>
            <a:pPr lvl="0"/>
            <a:r>
              <a:rPr lang="en-US" sz="2400" b="1" dirty="0">
                <a:solidFill>
                  <a:srgbClr val="FF0000"/>
                </a:solidFill>
              </a:rPr>
              <a:t>Prevent emotional abuse</a:t>
            </a:r>
          </a:p>
        </p:txBody>
      </p:sp>
      <p:pic>
        <p:nvPicPr>
          <p:cNvPr id="270" name="Picture Placeholder 269" descr="target icon">
            <a:extLst>
              <a:ext uri="{FF2B5EF4-FFF2-40B4-BE49-F238E27FC236}">
                <a16:creationId xmlns:a16="http://schemas.microsoft.com/office/drawing/2014/main" id="{DE7A4D25-3CA5-F92A-988A-F913C367D593}"/>
              </a:ext>
            </a:extLst>
          </p:cNvPr>
          <p:cNvPicPr>
            <a:picLocks noGrp="1" noChangeAspect="1"/>
          </p:cNvPicPr>
          <p:nvPr>
            <p:ph type="pic" sz="quarter" idx="25"/>
          </p:nvPr>
        </p:nvPicPr>
        <p:blipFill rotWithShape="1">
          <a:blip r:embed="rId5"/>
          <a:srcRect t="113" b="113"/>
          <a:stretch/>
        </p:blipFill>
        <p:spPr>
          <a:xfrm>
            <a:off x="7985853" y="2379412"/>
            <a:ext cx="704088" cy="704088"/>
          </a:xfrm>
        </p:spPr>
      </p:pic>
      <p:sp>
        <p:nvSpPr>
          <p:cNvPr id="22" name="Text Placeholder 21">
            <a:extLst>
              <a:ext uri="{FF2B5EF4-FFF2-40B4-BE49-F238E27FC236}">
                <a16:creationId xmlns:a16="http://schemas.microsoft.com/office/drawing/2014/main" id="{05BC0115-F702-2E0A-61A4-4A6CE33FD775}"/>
              </a:ext>
            </a:extLst>
          </p:cNvPr>
          <p:cNvSpPr>
            <a:spLocks noGrp="1"/>
          </p:cNvSpPr>
          <p:nvPr>
            <p:ph type="body" sz="quarter" idx="15"/>
          </p:nvPr>
        </p:nvSpPr>
        <p:spPr>
          <a:xfrm>
            <a:off x="7332057" y="2758440"/>
            <a:ext cx="2011680" cy="2826771"/>
          </a:xfrm>
        </p:spPr>
        <p:txBody>
          <a:bodyPr/>
          <a:lstStyle/>
          <a:p>
            <a:r>
              <a:rPr lang="en-US" dirty="0"/>
              <a:t>mental</a:t>
            </a:r>
          </a:p>
        </p:txBody>
      </p:sp>
      <p:sp>
        <p:nvSpPr>
          <p:cNvPr id="27" name="Text Placeholder 26">
            <a:extLst>
              <a:ext uri="{FF2B5EF4-FFF2-40B4-BE49-F238E27FC236}">
                <a16:creationId xmlns:a16="http://schemas.microsoft.com/office/drawing/2014/main" id="{A0DA38E3-68A2-4FF9-022B-BA0DF832B1DB}"/>
              </a:ext>
            </a:extLst>
          </p:cNvPr>
          <p:cNvSpPr>
            <a:spLocks noGrp="1"/>
          </p:cNvSpPr>
          <p:nvPr>
            <p:ph type="body" sz="quarter" idx="21"/>
          </p:nvPr>
        </p:nvSpPr>
        <p:spPr>
          <a:xfrm>
            <a:off x="7377777" y="4156758"/>
            <a:ext cx="1920240" cy="1371600"/>
          </a:xfrm>
        </p:spPr>
        <p:txBody>
          <a:bodyPr>
            <a:normAutofit fontScale="92500"/>
          </a:bodyPr>
          <a:lstStyle/>
          <a:p>
            <a:pPr lvl="0"/>
            <a:r>
              <a:rPr lang="en-US" sz="2400" dirty="0"/>
              <a:t>Foster positive mental health</a:t>
            </a:r>
          </a:p>
        </p:txBody>
      </p:sp>
      <p:pic>
        <p:nvPicPr>
          <p:cNvPr id="268" name="Picture Placeholder 267" descr="rocket icon">
            <a:extLst>
              <a:ext uri="{FF2B5EF4-FFF2-40B4-BE49-F238E27FC236}">
                <a16:creationId xmlns:a16="http://schemas.microsoft.com/office/drawing/2014/main" id="{1A522F41-60C1-3803-6132-18E154C0E328}"/>
              </a:ext>
            </a:extLst>
          </p:cNvPr>
          <p:cNvPicPr>
            <a:picLocks noGrp="1" noChangeAspect="1"/>
          </p:cNvPicPr>
          <p:nvPr>
            <p:ph type="pic" sz="quarter" idx="24"/>
          </p:nvPr>
        </p:nvPicPr>
        <p:blipFill rotWithShape="1">
          <a:blip r:embed="rId6"/>
          <a:srcRect t="543" b="543"/>
          <a:stretch/>
        </p:blipFill>
        <p:spPr>
          <a:xfrm>
            <a:off x="10201425" y="2379412"/>
            <a:ext cx="704088" cy="704088"/>
          </a:xfrm>
        </p:spPr>
      </p:pic>
      <p:sp>
        <p:nvSpPr>
          <p:cNvPr id="23" name="Text Placeholder 22">
            <a:extLst>
              <a:ext uri="{FF2B5EF4-FFF2-40B4-BE49-F238E27FC236}">
                <a16:creationId xmlns:a16="http://schemas.microsoft.com/office/drawing/2014/main" id="{9D48D07F-2D5B-F0D5-4005-197607C4F197}"/>
              </a:ext>
            </a:extLst>
          </p:cNvPr>
          <p:cNvSpPr>
            <a:spLocks noGrp="1"/>
          </p:cNvSpPr>
          <p:nvPr>
            <p:ph type="body" sz="quarter" idx="17"/>
          </p:nvPr>
        </p:nvSpPr>
        <p:spPr>
          <a:xfrm>
            <a:off x="9547629" y="2758440"/>
            <a:ext cx="2011680" cy="2826771"/>
          </a:xfrm>
        </p:spPr>
        <p:txBody>
          <a:bodyPr/>
          <a:lstStyle/>
          <a:p>
            <a:r>
              <a:rPr lang="en-US" dirty="0"/>
              <a:t>HOLISTIC </a:t>
            </a:r>
          </a:p>
        </p:txBody>
      </p:sp>
      <p:sp>
        <p:nvSpPr>
          <p:cNvPr id="28" name="Text Placeholder 27">
            <a:extLst>
              <a:ext uri="{FF2B5EF4-FFF2-40B4-BE49-F238E27FC236}">
                <a16:creationId xmlns:a16="http://schemas.microsoft.com/office/drawing/2014/main" id="{B72BD1AE-7290-BA6E-18FB-8181C0D13E7C}"/>
              </a:ext>
            </a:extLst>
          </p:cNvPr>
          <p:cNvSpPr>
            <a:spLocks noGrp="1"/>
          </p:cNvSpPr>
          <p:nvPr>
            <p:ph type="body" sz="quarter" idx="22"/>
          </p:nvPr>
        </p:nvSpPr>
        <p:spPr>
          <a:xfrm>
            <a:off x="9593349" y="4156758"/>
            <a:ext cx="1920240" cy="1371600"/>
          </a:xfrm>
        </p:spPr>
        <p:txBody>
          <a:bodyPr/>
          <a:lstStyle/>
          <a:p>
            <a:pPr lvl="0"/>
            <a:r>
              <a:rPr lang="en-US" sz="1800" cap="all" dirty="0">
                <a:latin typeface="+mj-lt"/>
                <a:cs typeface="Arial" panose="020B0604020202020204" pitchFamily="34" charset="0"/>
              </a:rPr>
              <a:t>HEALTH</a:t>
            </a:r>
          </a:p>
        </p:txBody>
      </p:sp>
    </p:spTree>
    <p:extLst>
      <p:ext uri="{BB962C8B-B14F-4D97-AF65-F5344CB8AC3E}">
        <p14:creationId xmlns:p14="http://schemas.microsoft.com/office/powerpoint/2010/main" val="11557314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B34031FB-8355-3EA0-47DF-DD40FAEC44AE}"/>
              </a:ext>
            </a:extLst>
          </p:cNvPr>
          <p:cNvSpPr>
            <a:spLocks noGrp="1"/>
          </p:cNvSpPr>
          <p:nvPr>
            <p:ph type="title"/>
          </p:nvPr>
        </p:nvSpPr>
        <p:spPr>
          <a:xfrm>
            <a:off x="760938" y="731520"/>
            <a:ext cx="10665089" cy="970671"/>
          </a:xfrm>
        </p:spPr>
        <p:txBody>
          <a:bodyPr/>
          <a:lstStyle/>
          <a:p>
            <a:r>
              <a:rPr lang="en-US" sz="3200" b="0" cap="none" dirty="0">
                <a:latin typeface="Times New Roman" panose="02020603050405020304" pitchFamily="18" charset="0"/>
                <a:cs typeface="Times New Roman" panose="02020603050405020304" pitchFamily="18" charset="0"/>
              </a:rPr>
              <a:t>Use Digital Spaces Safely</a:t>
            </a:r>
            <a:endParaRPr lang="en-IN" sz="3200" b="0" cap="none" dirty="0">
              <a:latin typeface="Times New Roman" panose="02020603050405020304" pitchFamily="18" charset="0"/>
              <a:cs typeface="Times New Roman" panose="02020603050405020304" pitchFamily="18" charset="0"/>
            </a:endParaRPr>
          </a:p>
        </p:txBody>
      </p:sp>
      <p:sp>
        <p:nvSpPr>
          <p:cNvPr id="18" name="Content Placeholder 17">
            <a:extLst>
              <a:ext uri="{FF2B5EF4-FFF2-40B4-BE49-F238E27FC236}">
                <a16:creationId xmlns:a16="http://schemas.microsoft.com/office/drawing/2014/main" id="{899926E7-A8C4-39AC-4F8B-A3578031EA03}"/>
              </a:ext>
            </a:extLst>
          </p:cNvPr>
          <p:cNvSpPr>
            <a:spLocks noGrp="1"/>
          </p:cNvSpPr>
          <p:nvPr>
            <p:ph sz="half" idx="1"/>
          </p:nvPr>
        </p:nvSpPr>
        <p:spPr>
          <a:xfrm>
            <a:off x="539496" y="1885071"/>
            <a:ext cx="11119104" cy="4652889"/>
          </a:xfrm>
        </p:spPr>
        <p:txBody>
          <a:bodyPr>
            <a:normAutofit/>
          </a:bodyPr>
          <a:lstStyle/>
          <a:p>
            <a:pPr lvl="1"/>
            <a:r>
              <a:rPr lang="en-IN" sz="2800" dirty="0">
                <a:solidFill>
                  <a:srgbClr val="FF0000"/>
                </a:solidFill>
                <a:latin typeface="Times New Roman" panose="02020603050405020304" pitchFamily="18" charset="0"/>
              </a:rPr>
              <a:t>Know the risks of internet use</a:t>
            </a:r>
          </a:p>
          <a:p>
            <a:pPr marL="742950" lvl="1" indent="-285750" algn="just">
              <a:lnSpc>
                <a:spcPct val="150000"/>
              </a:lnSpc>
              <a:buFont typeface="Arial" panose="020B0604020202020204" pitchFamily="34" charset="0"/>
              <a:buChar char="○"/>
            </a:pPr>
            <a:r>
              <a:rPr lang="en-IN" sz="2800" dirty="0">
                <a:latin typeface="Times New Roman" panose="02020603050405020304" pitchFamily="18" charset="0"/>
                <a:ea typeface="Times New Roman" panose="02020603050405020304" pitchFamily="18" charset="0"/>
              </a:rPr>
              <a:t>Set appropriate privacy settings.</a:t>
            </a:r>
            <a:endParaRPr lang="en-IN" sz="2800" dirty="0">
              <a:latin typeface="Arial" panose="020B0604020202020204" pitchFamily="34" charset="0"/>
              <a:ea typeface="Arial" panose="020B0604020202020204" pitchFamily="34" charset="0"/>
            </a:endParaRPr>
          </a:p>
          <a:p>
            <a:pPr marL="742950" lvl="1" indent="-285750" algn="just">
              <a:lnSpc>
                <a:spcPct val="150000"/>
              </a:lnSpc>
              <a:buFont typeface="Arial" panose="020B0604020202020204" pitchFamily="34" charset="0"/>
              <a:buChar char="○"/>
            </a:pPr>
            <a:r>
              <a:rPr lang="en-IN" sz="2800" dirty="0">
                <a:latin typeface="Times New Roman" panose="02020603050405020304" pitchFamily="18" charset="0"/>
                <a:ea typeface="Times New Roman" panose="02020603050405020304" pitchFamily="18" charset="0"/>
              </a:rPr>
              <a:t>Do not share personal information, like phone number, email or home address, school/ college details, or photographs with unknown persons. </a:t>
            </a:r>
            <a:endParaRPr lang="en-IN" sz="2800" dirty="0">
              <a:latin typeface="Arial" panose="020B0604020202020204" pitchFamily="34" charset="0"/>
              <a:ea typeface="Arial" panose="020B0604020202020204" pitchFamily="34" charset="0"/>
            </a:endParaRPr>
          </a:p>
          <a:p>
            <a:pPr marL="742950" lvl="1" indent="-285750" algn="just">
              <a:lnSpc>
                <a:spcPct val="150000"/>
              </a:lnSpc>
              <a:buFont typeface="Arial" panose="020B0604020202020204" pitchFamily="34" charset="0"/>
              <a:buChar char="○"/>
            </a:pPr>
            <a:r>
              <a:rPr lang="en-IN" sz="2800" u="none" strike="noStrike" dirty="0">
                <a:effectLst/>
                <a:latin typeface="Times New Roman" panose="02020603050405020304" pitchFamily="18" charset="0"/>
                <a:ea typeface="Times New Roman" panose="02020603050405020304" pitchFamily="18" charset="0"/>
              </a:rPr>
              <a:t>Do not install software, applications, games, etc. from unknown sources. </a:t>
            </a:r>
            <a:endParaRPr lang="en-IN" sz="2800" u="none" strike="noStrike" dirty="0">
              <a:effectLst/>
              <a:latin typeface="Arial" panose="020B0604020202020204" pitchFamily="34" charset="0"/>
              <a:ea typeface="Arial" panose="020B0604020202020204" pitchFamily="34" charset="0"/>
            </a:endParaRPr>
          </a:p>
          <a:p>
            <a:endParaRPr lang="en-IN" dirty="0"/>
          </a:p>
        </p:txBody>
      </p:sp>
    </p:spTree>
    <p:extLst>
      <p:ext uri="{BB962C8B-B14F-4D97-AF65-F5344CB8AC3E}">
        <p14:creationId xmlns:p14="http://schemas.microsoft.com/office/powerpoint/2010/main" val="380689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B34031FB-8355-3EA0-47DF-DD40FAEC44AE}"/>
              </a:ext>
            </a:extLst>
          </p:cNvPr>
          <p:cNvSpPr>
            <a:spLocks noGrp="1"/>
          </p:cNvSpPr>
          <p:nvPr>
            <p:ph type="title"/>
          </p:nvPr>
        </p:nvSpPr>
        <p:spPr>
          <a:xfrm>
            <a:off x="760938" y="731521"/>
            <a:ext cx="10665089" cy="678180"/>
          </a:xfrm>
        </p:spPr>
        <p:txBody>
          <a:bodyPr/>
          <a:lstStyle/>
          <a:p>
            <a:r>
              <a:rPr lang="en-US" sz="3200" b="0" cap="none" dirty="0">
                <a:latin typeface="Times New Roman" panose="02020603050405020304" pitchFamily="18" charset="0"/>
                <a:cs typeface="Times New Roman" panose="02020603050405020304" pitchFamily="18" charset="0"/>
              </a:rPr>
              <a:t>Use Digital Spaces Safely</a:t>
            </a:r>
            <a:endParaRPr lang="en-IN" sz="3200" b="0" cap="none"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97C83E9-EC39-0844-1C0C-E5735A595960}"/>
              </a:ext>
            </a:extLst>
          </p:cNvPr>
          <p:cNvSpPr>
            <a:spLocks noGrp="1"/>
          </p:cNvSpPr>
          <p:nvPr>
            <p:ph type="sldNum" sz="quarter" idx="12"/>
          </p:nvPr>
        </p:nvSpPr>
        <p:spPr/>
        <p:txBody>
          <a:bodyPr/>
          <a:lstStyle/>
          <a:p>
            <a:fld id="{48F63A3B-78C7-47BE-AE5E-E10140E04643}" type="slidenum">
              <a:rPr lang="en-US" smtClean="0"/>
              <a:pPr/>
              <a:t>26</a:t>
            </a:fld>
            <a:endParaRPr lang="en-US" dirty="0"/>
          </a:p>
        </p:txBody>
      </p:sp>
      <p:sp>
        <p:nvSpPr>
          <p:cNvPr id="18" name="Content Placeholder 17">
            <a:extLst>
              <a:ext uri="{FF2B5EF4-FFF2-40B4-BE49-F238E27FC236}">
                <a16:creationId xmlns:a16="http://schemas.microsoft.com/office/drawing/2014/main" id="{899926E7-A8C4-39AC-4F8B-A3578031EA03}"/>
              </a:ext>
            </a:extLst>
          </p:cNvPr>
          <p:cNvSpPr>
            <a:spLocks noGrp="1"/>
          </p:cNvSpPr>
          <p:nvPr>
            <p:ph sz="half" idx="1"/>
          </p:nvPr>
        </p:nvSpPr>
        <p:spPr>
          <a:xfrm>
            <a:off x="539496" y="1885071"/>
            <a:ext cx="11119104" cy="4652889"/>
          </a:xfrm>
        </p:spPr>
        <p:txBody>
          <a:bodyPr>
            <a:normAutofit/>
          </a:bodyPr>
          <a:lstStyle/>
          <a:p>
            <a:pPr lvl="1"/>
            <a:r>
              <a:rPr lang="en-IN" sz="2800" dirty="0">
                <a:solidFill>
                  <a:srgbClr val="FF0000"/>
                </a:solidFill>
                <a:latin typeface="Times New Roman" panose="02020603050405020304" pitchFamily="18" charset="0"/>
              </a:rPr>
              <a:t>Know the risks of internet use</a:t>
            </a:r>
          </a:p>
          <a:p>
            <a:pPr marL="742950" lvl="1" indent="-285750" algn="just">
              <a:lnSpc>
                <a:spcPct val="150000"/>
              </a:lnSpc>
              <a:buFont typeface="Arial" panose="020B0604020202020204" pitchFamily="34" charset="0"/>
              <a:buChar char="○"/>
            </a:pPr>
            <a:r>
              <a:rPr lang="en-IN" sz="2800" u="none" strike="noStrike" dirty="0">
                <a:effectLst/>
                <a:latin typeface="Times New Roman" panose="02020603050405020304" pitchFamily="18" charset="0"/>
                <a:ea typeface="Times New Roman" panose="02020603050405020304" pitchFamily="18" charset="0"/>
              </a:rPr>
              <a:t>Do not freely share photographs or videos online. </a:t>
            </a:r>
            <a:endParaRPr lang="en-IN" sz="2800" u="none" strike="noStrike" dirty="0">
              <a:effectLst/>
              <a:latin typeface="Arial" panose="020B0604020202020204" pitchFamily="34" charset="0"/>
              <a:ea typeface="Arial" panose="020B0604020202020204" pitchFamily="34" charset="0"/>
            </a:endParaRPr>
          </a:p>
          <a:p>
            <a:pPr marL="742950" lvl="1" indent="-285750" algn="just">
              <a:lnSpc>
                <a:spcPct val="150000"/>
              </a:lnSpc>
              <a:buFont typeface="Arial" panose="020B0604020202020204" pitchFamily="34" charset="0"/>
              <a:buChar char="○"/>
            </a:pPr>
            <a:r>
              <a:rPr lang="en-IN" sz="2800" u="none" strike="noStrike" dirty="0">
                <a:effectLst/>
                <a:latin typeface="Times New Roman" panose="02020603050405020304" pitchFamily="18" charset="0"/>
                <a:ea typeface="Times New Roman" panose="02020603050405020304" pitchFamily="18" charset="0"/>
              </a:rPr>
              <a:t>Do not turn on the webcam while talking to unknown people. </a:t>
            </a:r>
            <a:endParaRPr lang="en-IN" sz="2800" u="none" strike="noStrike" dirty="0">
              <a:effectLst/>
              <a:latin typeface="Arial" panose="020B0604020202020204" pitchFamily="34" charset="0"/>
              <a:ea typeface="Arial" panose="020B0604020202020204" pitchFamily="34" charset="0"/>
            </a:endParaRPr>
          </a:p>
          <a:p>
            <a:pPr marL="742950" lvl="1" indent="-285750" algn="just">
              <a:lnSpc>
                <a:spcPct val="150000"/>
              </a:lnSpc>
              <a:buFont typeface="Arial" panose="020B0604020202020204" pitchFamily="34" charset="0"/>
              <a:buChar char="○"/>
            </a:pPr>
            <a:r>
              <a:rPr lang="en-IN" sz="2800" u="none" strike="noStrike" dirty="0">
                <a:effectLst/>
                <a:latin typeface="Times New Roman" panose="02020603050405020304" pitchFamily="18" charset="0"/>
                <a:ea typeface="Times New Roman" panose="02020603050405020304" pitchFamily="18" charset="0"/>
              </a:rPr>
              <a:t>Do not share or circulate hurtful/embarrassing comments, videos, or photographs on online platforms. </a:t>
            </a:r>
            <a:endParaRPr lang="en-IN" sz="2800" u="none" strike="noStrike" dirty="0">
              <a:effectLst/>
              <a:latin typeface="Arial" panose="020B0604020202020204" pitchFamily="34" charset="0"/>
              <a:ea typeface="Arial" panose="020B0604020202020204" pitchFamily="34" charset="0"/>
            </a:endParaRPr>
          </a:p>
          <a:p>
            <a:pPr marL="742950" lvl="1" indent="-285750" algn="just">
              <a:lnSpc>
                <a:spcPct val="150000"/>
              </a:lnSpc>
              <a:buFont typeface="Arial" panose="020B0604020202020204" pitchFamily="34" charset="0"/>
              <a:buChar char="○"/>
            </a:pPr>
            <a:r>
              <a:rPr lang="en-IN" sz="2800" u="none" strike="noStrike" dirty="0">
                <a:effectLst/>
                <a:latin typeface="Times New Roman" panose="02020603050405020304" pitchFamily="18" charset="0"/>
                <a:ea typeface="Times New Roman" panose="02020603050405020304" pitchFamily="18" charset="0"/>
              </a:rPr>
              <a:t>Do not share unverified news/ information/ messages. </a:t>
            </a:r>
            <a:endParaRPr lang="en-IN" sz="2800" u="none" strike="noStrike" dirty="0">
              <a:effectLst/>
              <a:latin typeface="Arial" panose="020B0604020202020204" pitchFamily="34" charset="0"/>
              <a:ea typeface="Arial" panose="020B0604020202020204" pitchFamily="34" charset="0"/>
            </a:endParaRPr>
          </a:p>
          <a:p>
            <a:pPr lvl="1"/>
            <a:endParaRPr lang="en-US" dirty="0"/>
          </a:p>
          <a:p>
            <a:pPr marL="0" indent="0">
              <a:buNone/>
            </a:pPr>
            <a:endParaRPr lang="en-IN" dirty="0"/>
          </a:p>
        </p:txBody>
      </p:sp>
    </p:spTree>
    <p:extLst>
      <p:ext uri="{BB962C8B-B14F-4D97-AF65-F5344CB8AC3E}">
        <p14:creationId xmlns:p14="http://schemas.microsoft.com/office/powerpoint/2010/main" val="27068540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30A5BFC-C134-C072-C14D-9E51A94C8E7E}"/>
              </a:ext>
            </a:extLst>
          </p:cNvPr>
          <p:cNvSpPr>
            <a:spLocks noGrp="1"/>
          </p:cNvSpPr>
          <p:nvPr>
            <p:ph type="title"/>
          </p:nvPr>
        </p:nvSpPr>
        <p:spPr>
          <a:xfrm>
            <a:off x="758952" y="701702"/>
            <a:ext cx="10671048" cy="1444351"/>
          </a:xfrm>
        </p:spPr>
        <p:txBody>
          <a:bodyPr/>
          <a:lstStyle/>
          <a:p>
            <a:r>
              <a:rPr kumimoji="0" lang="en-US" altLang="en-US" sz="4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Ensuring Well-Being in Digital Space </a:t>
            </a:r>
            <a:endParaRPr lang="en-US" dirty="0"/>
          </a:p>
        </p:txBody>
      </p:sp>
      <p:sp>
        <p:nvSpPr>
          <p:cNvPr id="374" name="Slide Number Placeholder 373">
            <a:extLst>
              <a:ext uri="{FF2B5EF4-FFF2-40B4-BE49-F238E27FC236}">
                <a16:creationId xmlns:a16="http://schemas.microsoft.com/office/drawing/2014/main" id="{049B2870-98EC-2977-8CE4-A7AA3009991A}"/>
              </a:ext>
            </a:extLst>
          </p:cNvPr>
          <p:cNvSpPr>
            <a:spLocks noGrp="1"/>
          </p:cNvSpPr>
          <p:nvPr>
            <p:ph type="sldNum" sz="quarter" idx="12"/>
          </p:nvPr>
        </p:nvSpPr>
        <p:spPr>
          <a:xfrm>
            <a:off x="10438475" y="457199"/>
            <a:ext cx="987552" cy="244503"/>
          </a:xfrm>
        </p:spPr>
        <p:txBody>
          <a:bodyPr/>
          <a:lstStyle/>
          <a:p>
            <a:fld id="{48F63A3B-78C7-47BE-AE5E-E10140E04643}" type="slidenum">
              <a:rPr lang="en-US" smtClean="0"/>
              <a:pPr/>
              <a:t>27</a:t>
            </a:fld>
            <a:endParaRPr lang="en-US" dirty="0"/>
          </a:p>
        </p:txBody>
      </p:sp>
      <p:pic>
        <p:nvPicPr>
          <p:cNvPr id="292" name="Picture Placeholder 291" descr="checklist icon">
            <a:extLst>
              <a:ext uri="{FF2B5EF4-FFF2-40B4-BE49-F238E27FC236}">
                <a16:creationId xmlns:a16="http://schemas.microsoft.com/office/drawing/2014/main" id="{8167DB44-EDED-0971-E35D-A5FA1E47C215}"/>
              </a:ext>
            </a:extLst>
          </p:cNvPr>
          <p:cNvPicPr>
            <a:picLocks noGrp="1" noChangeAspect="1"/>
          </p:cNvPicPr>
          <p:nvPr>
            <p:ph type="pic" sz="quarter" idx="23"/>
          </p:nvPr>
        </p:nvPicPr>
        <p:blipFill rotWithShape="1">
          <a:blip r:embed="rId2"/>
          <a:srcRect/>
          <a:stretch/>
        </p:blipFill>
        <p:spPr>
          <a:xfrm>
            <a:off x="1339134" y="2379412"/>
            <a:ext cx="704088" cy="704088"/>
          </a:xfrm>
        </p:spPr>
      </p:pic>
      <p:sp>
        <p:nvSpPr>
          <p:cNvPr id="19" name="Text Placeholder 18">
            <a:extLst>
              <a:ext uri="{FF2B5EF4-FFF2-40B4-BE49-F238E27FC236}">
                <a16:creationId xmlns:a16="http://schemas.microsoft.com/office/drawing/2014/main" id="{270C77AB-7E91-84A6-3E62-DAB80E1E4481}"/>
              </a:ext>
            </a:extLst>
          </p:cNvPr>
          <p:cNvSpPr>
            <a:spLocks noGrp="1"/>
          </p:cNvSpPr>
          <p:nvPr>
            <p:ph type="body" idx="1"/>
          </p:nvPr>
        </p:nvSpPr>
        <p:spPr>
          <a:xfrm>
            <a:off x="685338" y="2758440"/>
            <a:ext cx="2011680" cy="2826771"/>
          </a:xfrm>
        </p:spPr>
        <p:txBody>
          <a:bodyPr/>
          <a:lstStyle/>
          <a:p>
            <a:pPr lvl="0"/>
            <a:r>
              <a:rPr lang="en-US" dirty="0"/>
              <a:t>Physical</a:t>
            </a:r>
          </a:p>
        </p:txBody>
      </p:sp>
      <p:sp>
        <p:nvSpPr>
          <p:cNvPr id="24" name="Text Placeholder 23">
            <a:extLst>
              <a:ext uri="{FF2B5EF4-FFF2-40B4-BE49-F238E27FC236}">
                <a16:creationId xmlns:a16="http://schemas.microsoft.com/office/drawing/2014/main" id="{A3BF8E55-B2B9-104D-F277-08902534735D}"/>
              </a:ext>
            </a:extLst>
          </p:cNvPr>
          <p:cNvSpPr>
            <a:spLocks noGrp="1"/>
          </p:cNvSpPr>
          <p:nvPr>
            <p:ph type="body" sz="quarter" idx="18"/>
          </p:nvPr>
        </p:nvSpPr>
        <p:spPr>
          <a:xfrm>
            <a:off x="731058" y="4156758"/>
            <a:ext cx="1920240" cy="1371600"/>
          </a:xfrm>
        </p:spPr>
        <p:txBody>
          <a:bodyPr>
            <a:normAutofit/>
          </a:bodyPr>
          <a:lstStyle/>
          <a:p>
            <a:pPr lvl="0"/>
            <a:r>
              <a:rPr lang="en-US" sz="2400" dirty="0"/>
              <a:t>Prevent physical ill effects</a:t>
            </a:r>
          </a:p>
        </p:txBody>
      </p:sp>
      <p:pic>
        <p:nvPicPr>
          <p:cNvPr id="290" name="Picture Placeholder 289" descr="person with loud speaker icon">
            <a:extLst>
              <a:ext uri="{FF2B5EF4-FFF2-40B4-BE49-F238E27FC236}">
                <a16:creationId xmlns:a16="http://schemas.microsoft.com/office/drawing/2014/main" id="{E63515FB-9439-CCAE-C220-6F0E5ECB75E8}"/>
              </a:ext>
            </a:extLst>
          </p:cNvPr>
          <p:cNvPicPr>
            <a:picLocks noGrp="1" noChangeAspect="1"/>
          </p:cNvPicPr>
          <p:nvPr>
            <p:ph type="pic" sz="quarter" idx="27"/>
          </p:nvPr>
        </p:nvPicPr>
        <p:blipFill rotWithShape="1">
          <a:blip r:embed="rId3"/>
          <a:srcRect t="113" b="113"/>
          <a:stretch/>
        </p:blipFill>
        <p:spPr>
          <a:xfrm>
            <a:off x="3554707" y="2379412"/>
            <a:ext cx="704088" cy="704088"/>
          </a:xfrm>
        </p:spPr>
      </p:pic>
      <p:sp>
        <p:nvSpPr>
          <p:cNvPr id="20" name="Text Placeholder 19">
            <a:extLst>
              <a:ext uri="{FF2B5EF4-FFF2-40B4-BE49-F238E27FC236}">
                <a16:creationId xmlns:a16="http://schemas.microsoft.com/office/drawing/2014/main" id="{15DD9AC8-4A5F-70DB-AA68-C461059D81A1}"/>
              </a:ext>
            </a:extLst>
          </p:cNvPr>
          <p:cNvSpPr>
            <a:spLocks noGrp="1"/>
          </p:cNvSpPr>
          <p:nvPr>
            <p:ph type="body" sz="quarter" idx="3"/>
          </p:nvPr>
        </p:nvSpPr>
        <p:spPr>
          <a:xfrm>
            <a:off x="2900910" y="2756536"/>
            <a:ext cx="2011680" cy="2828676"/>
          </a:xfrm>
        </p:spPr>
        <p:txBody>
          <a:bodyPr/>
          <a:lstStyle/>
          <a:p>
            <a:r>
              <a:rPr lang="en-US" dirty="0"/>
              <a:t>social</a:t>
            </a:r>
          </a:p>
        </p:txBody>
      </p:sp>
      <p:sp>
        <p:nvSpPr>
          <p:cNvPr id="25" name="Text Placeholder 24">
            <a:extLst>
              <a:ext uri="{FF2B5EF4-FFF2-40B4-BE49-F238E27FC236}">
                <a16:creationId xmlns:a16="http://schemas.microsoft.com/office/drawing/2014/main" id="{BCE9DA14-62AB-A857-6387-1F5D330B3F36}"/>
              </a:ext>
            </a:extLst>
          </p:cNvPr>
          <p:cNvSpPr>
            <a:spLocks noGrp="1"/>
          </p:cNvSpPr>
          <p:nvPr>
            <p:ph type="body" sz="quarter" idx="19"/>
          </p:nvPr>
        </p:nvSpPr>
        <p:spPr>
          <a:xfrm>
            <a:off x="2946630" y="4156758"/>
            <a:ext cx="1920240" cy="1371600"/>
          </a:xfrm>
        </p:spPr>
        <p:txBody>
          <a:bodyPr>
            <a:normAutofit/>
          </a:bodyPr>
          <a:lstStyle/>
          <a:p>
            <a:pPr lvl="0"/>
            <a:r>
              <a:rPr lang="en-US" sz="2400" b="1" dirty="0">
                <a:solidFill>
                  <a:srgbClr val="202C8F"/>
                </a:solidFill>
              </a:rPr>
              <a:t>Prevent isolation</a:t>
            </a:r>
          </a:p>
        </p:txBody>
      </p:sp>
      <p:pic>
        <p:nvPicPr>
          <p:cNvPr id="288" name="Picture Placeholder 287" descr="blueprint icon">
            <a:extLst>
              <a:ext uri="{FF2B5EF4-FFF2-40B4-BE49-F238E27FC236}">
                <a16:creationId xmlns:a16="http://schemas.microsoft.com/office/drawing/2014/main" id="{A5707D4A-497A-679A-3ACA-721E8D0E2699}"/>
              </a:ext>
            </a:extLst>
          </p:cNvPr>
          <p:cNvPicPr>
            <a:picLocks noGrp="1" noChangeAspect="1"/>
          </p:cNvPicPr>
          <p:nvPr>
            <p:ph type="pic" sz="quarter" idx="26"/>
          </p:nvPr>
        </p:nvPicPr>
        <p:blipFill rotWithShape="1">
          <a:blip r:embed="rId4"/>
          <a:srcRect t="431" b="431"/>
          <a:stretch/>
        </p:blipFill>
        <p:spPr>
          <a:xfrm>
            <a:off x="5770280" y="2379412"/>
            <a:ext cx="704088" cy="704088"/>
          </a:xfrm>
        </p:spPr>
      </p:pic>
      <p:sp>
        <p:nvSpPr>
          <p:cNvPr id="21" name="Text Placeholder 20">
            <a:extLst>
              <a:ext uri="{FF2B5EF4-FFF2-40B4-BE49-F238E27FC236}">
                <a16:creationId xmlns:a16="http://schemas.microsoft.com/office/drawing/2014/main" id="{A28A203B-0CF0-2AB0-5F54-07C8E3003918}"/>
              </a:ext>
            </a:extLst>
          </p:cNvPr>
          <p:cNvSpPr>
            <a:spLocks noGrp="1"/>
          </p:cNvSpPr>
          <p:nvPr>
            <p:ph type="body" sz="quarter" idx="13"/>
          </p:nvPr>
        </p:nvSpPr>
        <p:spPr>
          <a:xfrm>
            <a:off x="5116484" y="2756535"/>
            <a:ext cx="2011680" cy="2828676"/>
          </a:xfrm>
        </p:spPr>
        <p:txBody>
          <a:bodyPr/>
          <a:lstStyle/>
          <a:p>
            <a:r>
              <a:rPr lang="en-US" dirty="0"/>
              <a:t>emotional</a:t>
            </a:r>
          </a:p>
        </p:txBody>
      </p:sp>
      <p:sp>
        <p:nvSpPr>
          <p:cNvPr id="26" name="Text Placeholder 25">
            <a:extLst>
              <a:ext uri="{FF2B5EF4-FFF2-40B4-BE49-F238E27FC236}">
                <a16:creationId xmlns:a16="http://schemas.microsoft.com/office/drawing/2014/main" id="{710CB940-D45B-59F1-06E5-9CC94100EF05}"/>
              </a:ext>
            </a:extLst>
          </p:cNvPr>
          <p:cNvSpPr>
            <a:spLocks noGrp="1"/>
          </p:cNvSpPr>
          <p:nvPr>
            <p:ph type="body" sz="quarter" idx="20"/>
          </p:nvPr>
        </p:nvSpPr>
        <p:spPr>
          <a:xfrm>
            <a:off x="5162204" y="4156758"/>
            <a:ext cx="1920240" cy="1371600"/>
          </a:xfrm>
        </p:spPr>
        <p:txBody>
          <a:bodyPr/>
          <a:lstStyle/>
          <a:p>
            <a:pPr lvl="0"/>
            <a:r>
              <a:rPr lang="en-US" sz="2400" b="1" dirty="0">
                <a:solidFill>
                  <a:srgbClr val="202C8F"/>
                </a:solidFill>
              </a:rPr>
              <a:t>Prevent emotional abuse</a:t>
            </a:r>
          </a:p>
        </p:txBody>
      </p:sp>
      <p:pic>
        <p:nvPicPr>
          <p:cNvPr id="270" name="Picture Placeholder 269" descr="target icon">
            <a:extLst>
              <a:ext uri="{FF2B5EF4-FFF2-40B4-BE49-F238E27FC236}">
                <a16:creationId xmlns:a16="http://schemas.microsoft.com/office/drawing/2014/main" id="{DE7A4D25-3CA5-F92A-988A-F913C367D593}"/>
              </a:ext>
            </a:extLst>
          </p:cNvPr>
          <p:cNvPicPr>
            <a:picLocks noGrp="1" noChangeAspect="1"/>
          </p:cNvPicPr>
          <p:nvPr>
            <p:ph type="pic" sz="quarter" idx="25"/>
          </p:nvPr>
        </p:nvPicPr>
        <p:blipFill rotWithShape="1">
          <a:blip r:embed="rId5"/>
          <a:srcRect t="113" b="113"/>
          <a:stretch/>
        </p:blipFill>
        <p:spPr>
          <a:xfrm>
            <a:off x="7985853" y="2379412"/>
            <a:ext cx="704088" cy="704088"/>
          </a:xfrm>
        </p:spPr>
      </p:pic>
      <p:sp>
        <p:nvSpPr>
          <p:cNvPr id="22" name="Text Placeholder 21">
            <a:extLst>
              <a:ext uri="{FF2B5EF4-FFF2-40B4-BE49-F238E27FC236}">
                <a16:creationId xmlns:a16="http://schemas.microsoft.com/office/drawing/2014/main" id="{05BC0115-F702-2E0A-61A4-4A6CE33FD775}"/>
              </a:ext>
            </a:extLst>
          </p:cNvPr>
          <p:cNvSpPr>
            <a:spLocks noGrp="1"/>
          </p:cNvSpPr>
          <p:nvPr>
            <p:ph type="body" sz="quarter" idx="15"/>
          </p:nvPr>
        </p:nvSpPr>
        <p:spPr>
          <a:xfrm>
            <a:off x="7332057" y="2758440"/>
            <a:ext cx="2011680" cy="2826771"/>
          </a:xfrm>
        </p:spPr>
        <p:txBody>
          <a:bodyPr/>
          <a:lstStyle/>
          <a:p>
            <a:r>
              <a:rPr lang="en-US" dirty="0"/>
              <a:t>mental</a:t>
            </a:r>
          </a:p>
        </p:txBody>
      </p:sp>
      <p:sp>
        <p:nvSpPr>
          <p:cNvPr id="27" name="Text Placeholder 26">
            <a:extLst>
              <a:ext uri="{FF2B5EF4-FFF2-40B4-BE49-F238E27FC236}">
                <a16:creationId xmlns:a16="http://schemas.microsoft.com/office/drawing/2014/main" id="{A0DA38E3-68A2-4FF9-022B-BA0DF832B1DB}"/>
              </a:ext>
            </a:extLst>
          </p:cNvPr>
          <p:cNvSpPr>
            <a:spLocks noGrp="1"/>
          </p:cNvSpPr>
          <p:nvPr>
            <p:ph type="body" sz="quarter" idx="21"/>
          </p:nvPr>
        </p:nvSpPr>
        <p:spPr>
          <a:xfrm>
            <a:off x="7377777" y="4156758"/>
            <a:ext cx="1920240" cy="1371600"/>
          </a:xfrm>
        </p:spPr>
        <p:txBody>
          <a:bodyPr>
            <a:normAutofit fontScale="92500" lnSpcReduction="10000"/>
          </a:bodyPr>
          <a:lstStyle/>
          <a:p>
            <a:pPr lvl="0"/>
            <a:r>
              <a:rPr lang="en-US" sz="2400" b="1" dirty="0">
                <a:solidFill>
                  <a:srgbClr val="FF0000"/>
                </a:solidFill>
              </a:rPr>
              <a:t>Foster positive mental health</a:t>
            </a:r>
          </a:p>
        </p:txBody>
      </p:sp>
      <p:pic>
        <p:nvPicPr>
          <p:cNvPr id="268" name="Picture Placeholder 267" descr="rocket icon">
            <a:extLst>
              <a:ext uri="{FF2B5EF4-FFF2-40B4-BE49-F238E27FC236}">
                <a16:creationId xmlns:a16="http://schemas.microsoft.com/office/drawing/2014/main" id="{1A522F41-60C1-3803-6132-18E154C0E328}"/>
              </a:ext>
            </a:extLst>
          </p:cNvPr>
          <p:cNvPicPr>
            <a:picLocks noGrp="1" noChangeAspect="1"/>
          </p:cNvPicPr>
          <p:nvPr>
            <p:ph type="pic" sz="quarter" idx="24"/>
          </p:nvPr>
        </p:nvPicPr>
        <p:blipFill rotWithShape="1">
          <a:blip r:embed="rId6"/>
          <a:srcRect t="543" b="543"/>
          <a:stretch/>
        </p:blipFill>
        <p:spPr>
          <a:xfrm>
            <a:off x="10201425" y="2379412"/>
            <a:ext cx="704088" cy="704088"/>
          </a:xfrm>
        </p:spPr>
      </p:pic>
      <p:sp>
        <p:nvSpPr>
          <p:cNvPr id="23" name="Text Placeholder 22">
            <a:extLst>
              <a:ext uri="{FF2B5EF4-FFF2-40B4-BE49-F238E27FC236}">
                <a16:creationId xmlns:a16="http://schemas.microsoft.com/office/drawing/2014/main" id="{9D48D07F-2D5B-F0D5-4005-197607C4F197}"/>
              </a:ext>
            </a:extLst>
          </p:cNvPr>
          <p:cNvSpPr>
            <a:spLocks noGrp="1"/>
          </p:cNvSpPr>
          <p:nvPr>
            <p:ph type="body" sz="quarter" idx="17"/>
          </p:nvPr>
        </p:nvSpPr>
        <p:spPr>
          <a:xfrm>
            <a:off x="9547629" y="2758440"/>
            <a:ext cx="2011680" cy="2826771"/>
          </a:xfrm>
        </p:spPr>
        <p:txBody>
          <a:bodyPr/>
          <a:lstStyle/>
          <a:p>
            <a:r>
              <a:rPr lang="en-US" dirty="0"/>
              <a:t>HOLISTIC </a:t>
            </a:r>
          </a:p>
        </p:txBody>
      </p:sp>
      <p:sp>
        <p:nvSpPr>
          <p:cNvPr id="28" name="Text Placeholder 27">
            <a:extLst>
              <a:ext uri="{FF2B5EF4-FFF2-40B4-BE49-F238E27FC236}">
                <a16:creationId xmlns:a16="http://schemas.microsoft.com/office/drawing/2014/main" id="{B72BD1AE-7290-BA6E-18FB-8181C0D13E7C}"/>
              </a:ext>
            </a:extLst>
          </p:cNvPr>
          <p:cNvSpPr>
            <a:spLocks noGrp="1"/>
          </p:cNvSpPr>
          <p:nvPr>
            <p:ph type="body" sz="quarter" idx="22"/>
          </p:nvPr>
        </p:nvSpPr>
        <p:spPr>
          <a:xfrm>
            <a:off x="9593349" y="4156758"/>
            <a:ext cx="1920240" cy="1371600"/>
          </a:xfrm>
        </p:spPr>
        <p:txBody>
          <a:bodyPr/>
          <a:lstStyle/>
          <a:p>
            <a:pPr lvl="0"/>
            <a:r>
              <a:rPr lang="en-US" sz="1800" cap="all" dirty="0">
                <a:latin typeface="+mj-lt"/>
                <a:cs typeface="Arial" panose="020B0604020202020204" pitchFamily="34" charset="0"/>
              </a:rPr>
              <a:t>HEALTH</a:t>
            </a:r>
          </a:p>
        </p:txBody>
      </p:sp>
    </p:spTree>
    <p:extLst>
      <p:ext uri="{BB962C8B-B14F-4D97-AF65-F5344CB8AC3E}">
        <p14:creationId xmlns:p14="http://schemas.microsoft.com/office/powerpoint/2010/main" val="36853914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B34031FB-8355-3EA0-47DF-DD40FAEC44AE}"/>
              </a:ext>
            </a:extLst>
          </p:cNvPr>
          <p:cNvSpPr>
            <a:spLocks noGrp="1"/>
          </p:cNvSpPr>
          <p:nvPr>
            <p:ph type="title"/>
          </p:nvPr>
        </p:nvSpPr>
        <p:spPr>
          <a:xfrm>
            <a:off x="765973" y="281355"/>
            <a:ext cx="10665089" cy="900332"/>
          </a:xfrm>
        </p:spPr>
        <p:txBody>
          <a:bodyPr/>
          <a:lstStyle/>
          <a:p>
            <a:r>
              <a:rPr lang="en-US" sz="3200" b="0" cap="none" dirty="0">
                <a:solidFill>
                  <a:srgbClr val="FF0000"/>
                </a:solidFill>
                <a:latin typeface="Times New Roman" panose="02020603050405020304" pitchFamily="18" charset="0"/>
                <a:cs typeface="Times New Roman" panose="02020603050405020304" pitchFamily="18" charset="0"/>
              </a:rPr>
              <a:t>Develop strategies to improve well-being</a:t>
            </a:r>
            <a:endParaRPr lang="en-IN" sz="3200" b="0" cap="none" dirty="0">
              <a:solidFill>
                <a:srgbClr val="FF0000"/>
              </a:solidFill>
              <a:latin typeface="Times New Roman" panose="02020603050405020304" pitchFamily="18" charset="0"/>
              <a:cs typeface="Times New Roman" panose="02020603050405020304" pitchFamily="18" charset="0"/>
            </a:endParaRPr>
          </a:p>
        </p:txBody>
      </p:sp>
      <p:sp>
        <p:nvSpPr>
          <p:cNvPr id="18" name="Content Placeholder 17">
            <a:extLst>
              <a:ext uri="{FF2B5EF4-FFF2-40B4-BE49-F238E27FC236}">
                <a16:creationId xmlns:a16="http://schemas.microsoft.com/office/drawing/2014/main" id="{899926E7-A8C4-39AC-4F8B-A3578031EA03}"/>
              </a:ext>
            </a:extLst>
          </p:cNvPr>
          <p:cNvSpPr>
            <a:spLocks noGrp="1"/>
          </p:cNvSpPr>
          <p:nvPr>
            <p:ph sz="half" idx="1"/>
          </p:nvPr>
        </p:nvSpPr>
        <p:spPr>
          <a:xfrm>
            <a:off x="891188" y="1392702"/>
            <a:ext cx="6114522" cy="5215597"/>
          </a:xfrm>
        </p:spPr>
        <p:txBody>
          <a:bodyPr>
            <a:normAutofit/>
          </a:bodyPr>
          <a:lstStyle/>
          <a:p>
            <a:pPr marL="342900" lvl="0" indent="-342900" algn="just">
              <a:lnSpc>
                <a:spcPct val="150000"/>
              </a:lnSpc>
              <a:buFont typeface="+mj-lt"/>
              <a:buAutoNum type="arabicPeriod"/>
            </a:pPr>
            <a:r>
              <a:rPr lang="en-IN" sz="2400" b="1" u="none" strike="noStrike" dirty="0">
                <a:effectLst/>
                <a:latin typeface="Times New Roman" panose="02020603050405020304" pitchFamily="18" charset="0"/>
                <a:ea typeface="Times New Roman" panose="02020603050405020304" pitchFamily="18" charset="0"/>
              </a:rPr>
              <a:t>Education:</a:t>
            </a:r>
            <a:r>
              <a:rPr lang="en-IN" sz="2400" u="none" strike="noStrike" dirty="0">
                <a:effectLst/>
                <a:latin typeface="Times New Roman" panose="02020603050405020304" pitchFamily="18" charset="0"/>
                <a:ea typeface="Times New Roman" panose="02020603050405020304" pitchFamily="18" charset="0"/>
              </a:rPr>
              <a:t> Acquire information to</a:t>
            </a:r>
            <a:r>
              <a:rPr lang="en-US" sz="2400" u="none" strike="noStrike" dirty="0">
                <a:effectLst/>
                <a:latin typeface="Times New Roman" panose="02020603050405020304" pitchFamily="18" charset="0"/>
                <a:ea typeface="Times New Roman" panose="02020603050405020304" pitchFamily="18" charset="0"/>
              </a:rPr>
              <a:t> manage mental health challenges</a:t>
            </a:r>
            <a:r>
              <a:rPr lang="en-IN" sz="2400" u="none" strike="noStrike" dirty="0">
                <a:effectLst/>
                <a:latin typeface="Times New Roman" panose="02020603050405020304" pitchFamily="18" charset="0"/>
                <a:ea typeface="Times New Roman" panose="02020603050405020304" pitchFamily="18" charset="0"/>
              </a:rPr>
              <a:t>.</a:t>
            </a:r>
            <a:endParaRPr lang="en-IN" sz="2400" u="none" strike="noStrike" dirty="0">
              <a:effectLst/>
              <a:latin typeface="Arial" panose="020B0604020202020204" pitchFamily="34" charset="0"/>
              <a:ea typeface="Arial" panose="020B0604020202020204" pitchFamily="34" charset="0"/>
            </a:endParaRPr>
          </a:p>
          <a:p>
            <a:pPr marL="342900" lvl="0" indent="-342900" algn="just">
              <a:lnSpc>
                <a:spcPct val="150000"/>
              </a:lnSpc>
              <a:buFont typeface="+mj-lt"/>
              <a:buAutoNum type="arabicPeriod"/>
            </a:pPr>
            <a:r>
              <a:rPr lang="en-IN" sz="2400" b="1" u="none" strike="noStrike" dirty="0">
                <a:effectLst/>
                <a:latin typeface="Times New Roman" panose="02020603050405020304" pitchFamily="18" charset="0"/>
                <a:ea typeface="Times New Roman" panose="02020603050405020304" pitchFamily="18" charset="0"/>
              </a:rPr>
              <a:t>Reframing: </a:t>
            </a:r>
            <a:r>
              <a:rPr lang="en-IN" sz="2400" u="none" strike="noStrike" dirty="0">
                <a:effectLst/>
                <a:latin typeface="Times New Roman" panose="02020603050405020304" pitchFamily="18" charset="0"/>
                <a:ea typeface="Times New Roman" panose="02020603050405020304" pitchFamily="18" charset="0"/>
              </a:rPr>
              <a:t>review a situation to reduce its emotional impact.</a:t>
            </a:r>
            <a:endParaRPr lang="en-IN" sz="2400" u="none" strike="noStrike" dirty="0">
              <a:effectLst/>
              <a:latin typeface="Arial" panose="020B0604020202020204" pitchFamily="34" charset="0"/>
              <a:ea typeface="Arial" panose="020B0604020202020204" pitchFamily="34" charset="0"/>
            </a:endParaRPr>
          </a:p>
          <a:p>
            <a:pPr marL="342900" lvl="0" indent="-342900" algn="just">
              <a:lnSpc>
                <a:spcPct val="150000"/>
              </a:lnSpc>
              <a:buFont typeface="+mj-lt"/>
              <a:buAutoNum type="arabicPeriod"/>
            </a:pPr>
            <a:r>
              <a:rPr lang="en-IN" sz="2400" b="1" u="none" strike="noStrike" dirty="0">
                <a:effectLst/>
                <a:latin typeface="Times New Roman" panose="02020603050405020304" pitchFamily="18" charset="0"/>
                <a:ea typeface="Times New Roman" panose="02020603050405020304" pitchFamily="18" charset="0"/>
              </a:rPr>
              <a:t>Grounding:</a:t>
            </a:r>
            <a:r>
              <a:rPr lang="en-IN" sz="2400" u="none" strike="noStrike" dirty="0">
                <a:effectLst/>
                <a:latin typeface="Times New Roman" panose="02020603050405020304" pitchFamily="18" charset="0"/>
                <a:ea typeface="Times New Roman" panose="02020603050405020304" pitchFamily="18" charset="0"/>
              </a:rPr>
              <a:t> Use sensory techniques to stay connected to the present</a:t>
            </a:r>
            <a:endParaRPr lang="en-IN" sz="2400" u="none" strike="noStrike" dirty="0">
              <a:effectLst/>
              <a:latin typeface="Arial" panose="020B0604020202020204" pitchFamily="34" charset="0"/>
              <a:ea typeface="Arial" panose="020B0604020202020204" pitchFamily="34" charset="0"/>
            </a:endParaRPr>
          </a:p>
          <a:p>
            <a:pPr marL="342900" lvl="0" indent="-342900" algn="just">
              <a:lnSpc>
                <a:spcPct val="150000"/>
              </a:lnSpc>
              <a:buFont typeface="+mj-lt"/>
              <a:buAutoNum type="arabicPeriod"/>
            </a:pPr>
            <a:r>
              <a:rPr lang="en-IN" sz="2400" b="1" u="none" strike="noStrike" dirty="0">
                <a:effectLst/>
                <a:latin typeface="Times New Roman" panose="02020603050405020304" pitchFamily="18" charset="0"/>
                <a:ea typeface="Times New Roman" panose="02020603050405020304" pitchFamily="18" charset="0"/>
              </a:rPr>
              <a:t>Relaxation:</a:t>
            </a:r>
            <a:r>
              <a:rPr lang="en-IN" sz="2400" u="none" strike="noStrike" dirty="0">
                <a:effectLst/>
                <a:latin typeface="Times New Roman" panose="02020603050405020304" pitchFamily="18" charset="0"/>
                <a:ea typeface="Times New Roman" panose="02020603050405020304" pitchFamily="18" charset="0"/>
              </a:rPr>
              <a:t> to reduce stress and promote a sense of calm and well-being.</a:t>
            </a:r>
          </a:p>
          <a:p>
            <a:pPr marL="0" lvl="0" indent="0" algn="just">
              <a:lnSpc>
                <a:spcPct val="150000"/>
              </a:lnSpc>
              <a:buNone/>
            </a:pPr>
            <a:endParaRPr lang="en-IN" sz="2400" u="none" strike="noStrike" dirty="0">
              <a:effectLst/>
              <a:latin typeface="Arial" panose="020B0604020202020204" pitchFamily="34" charset="0"/>
              <a:ea typeface="Arial" panose="020B0604020202020204" pitchFamily="34" charset="0"/>
            </a:endParaRPr>
          </a:p>
          <a:p>
            <a:pPr marL="0" indent="0">
              <a:buNone/>
            </a:pPr>
            <a:endParaRPr lang="en-IN" dirty="0"/>
          </a:p>
        </p:txBody>
      </p:sp>
      <p:pic>
        <p:nvPicPr>
          <p:cNvPr id="2" name="Picture 2" descr="Doing What Matters in Times of Stress: An Illustrated Guide - COVID-19  Communication Network">
            <a:extLst>
              <a:ext uri="{FF2B5EF4-FFF2-40B4-BE49-F238E27FC236}">
                <a16:creationId xmlns:a16="http://schemas.microsoft.com/office/drawing/2014/main" id="{DA16D39D-4F1A-4316-3C6E-833ED648F7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2850" y="1285545"/>
            <a:ext cx="4278630" cy="484437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AF190BE-39BF-0244-DCC5-89BACD504603}"/>
              </a:ext>
            </a:extLst>
          </p:cNvPr>
          <p:cNvSpPr txBox="1"/>
          <p:nvPr/>
        </p:nvSpPr>
        <p:spPr>
          <a:xfrm>
            <a:off x="8383062" y="6391979"/>
            <a:ext cx="2917750" cy="369332"/>
          </a:xfrm>
          <a:prstGeom prst="rect">
            <a:avLst/>
          </a:prstGeom>
          <a:noFill/>
        </p:spPr>
        <p:txBody>
          <a:bodyPr wrap="square">
            <a:spAutoFit/>
          </a:bodyPr>
          <a:lstStyle/>
          <a:p>
            <a:r>
              <a:rPr lang="en-IN" sz="1800" dirty="0">
                <a:latin typeface="Times New Roman" panose="02020603050405020304" pitchFamily="18" charset="0"/>
                <a:ea typeface="Arial" panose="020B0604020202020204" pitchFamily="34" charset="0"/>
              </a:rPr>
              <a:t>WHO,2020</a:t>
            </a:r>
            <a:endParaRPr lang="en-IN" dirty="0"/>
          </a:p>
        </p:txBody>
      </p:sp>
    </p:spTree>
    <p:extLst>
      <p:ext uri="{BB962C8B-B14F-4D97-AF65-F5344CB8AC3E}">
        <p14:creationId xmlns:p14="http://schemas.microsoft.com/office/powerpoint/2010/main" val="10660893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B34031FB-8355-3EA0-47DF-DD40FAEC44AE}"/>
              </a:ext>
            </a:extLst>
          </p:cNvPr>
          <p:cNvSpPr>
            <a:spLocks noGrp="1"/>
          </p:cNvSpPr>
          <p:nvPr>
            <p:ph type="title"/>
          </p:nvPr>
        </p:nvSpPr>
        <p:spPr>
          <a:xfrm>
            <a:off x="765973" y="281355"/>
            <a:ext cx="10665089" cy="900332"/>
          </a:xfrm>
        </p:spPr>
        <p:txBody>
          <a:bodyPr/>
          <a:lstStyle/>
          <a:p>
            <a:r>
              <a:rPr lang="en-US" sz="3200" b="0" cap="none" dirty="0">
                <a:solidFill>
                  <a:srgbClr val="FF0000"/>
                </a:solidFill>
                <a:latin typeface="Times New Roman" panose="02020603050405020304" pitchFamily="18" charset="0"/>
                <a:cs typeface="Times New Roman" panose="02020603050405020304" pitchFamily="18" charset="0"/>
              </a:rPr>
              <a:t>Develop strategies to improve well-being</a:t>
            </a:r>
            <a:endParaRPr lang="en-IN" sz="3200" b="0" cap="none" dirty="0">
              <a:solidFill>
                <a:srgbClr val="FF0000"/>
              </a:solidFill>
              <a:latin typeface="Times New Roman" panose="02020603050405020304" pitchFamily="18" charset="0"/>
              <a:cs typeface="Times New Roman" panose="02020603050405020304" pitchFamily="18" charset="0"/>
            </a:endParaRPr>
          </a:p>
        </p:txBody>
      </p:sp>
      <p:sp>
        <p:nvSpPr>
          <p:cNvPr id="18" name="Content Placeholder 17">
            <a:extLst>
              <a:ext uri="{FF2B5EF4-FFF2-40B4-BE49-F238E27FC236}">
                <a16:creationId xmlns:a16="http://schemas.microsoft.com/office/drawing/2014/main" id="{899926E7-A8C4-39AC-4F8B-A3578031EA03}"/>
              </a:ext>
            </a:extLst>
          </p:cNvPr>
          <p:cNvSpPr>
            <a:spLocks noGrp="1"/>
          </p:cNvSpPr>
          <p:nvPr>
            <p:ph sz="half" idx="1"/>
          </p:nvPr>
        </p:nvSpPr>
        <p:spPr>
          <a:xfrm>
            <a:off x="891188" y="1392702"/>
            <a:ext cx="6114522" cy="5215597"/>
          </a:xfrm>
        </p:spPr>
        <p:txBody>
          <a:bodyPr>
            <a:normAutofit/>
          </a:bodyPr>
          <a:lstStyle/>
          <a:p>
            <a:pPr marL="342900" lvl="0" indent="-342900" algn="just">
              <a:lnSpc>
                <a:spcPct val="150000"/>
              </a:lnSpc>
              <a:buFont typeface="+mj-lt"/>
              <a:buAutoNum type="arabicPeriod"/>
            </a:pPr>
            <a:r>
              <a:rPr lang="en-IN" sz="2400" b="1" u="none" strike="noStrike" dirty="0">
                <a:effectLst/>
                <a:latin typeface="Times New Roman" panose="02020603050405020304" pitchFamily="18" charset="0"/>
                <a:ea typeface="Times New Roman" panose="02020603050405020304" pitchFamily="18" charset="0"/>
              </a:rPr>
              <a:t>Build Social Support:</a:t>
            </a:r>
            <a:r>
              <a:rPr lang="en-IN" sz="2400" u="none" strike="noStrike" dirty="0">
                <a:effectLst/>
                <a:latin typeface="Times New Roman" panose="02020603050405020304" pitchFamily="18" charset="0"/>
                <a:ea typeface="Times New Roman" panose="02020603050405020304" pitchFamily="18" charset="0"/>
              </a:rPr>
              <a:t> Strengthen connections and offer / seek assistance from friends, family, or a support network.</a:t>
            </a:r>
            <a:endParaRPr lang="en-IN" sz="2400" u="none" strike="noStrike" dirty="0">
              <a:effectLst/>
              <a:latin typeface="Arial" panose="020B0604020202020204" pitchFamily="34" charset="0"/>
              <a:ea typeface="Arial" panose="020B0604020202020204" pitchFamily="34" charset="0"/>
            </a:endParaRPr>
          </a:p>
          <a:p>
            <a:pPr marL="342900" lvl="0" indent="-342900" algn="just">
              <a:lnSpc>
                <a:spcPct val="150000"/>
              </a:lnSpc>
              <a:buFont typeface="+mj-lt"/>
              <a:buAutoNum type="arabicPeriod"/>
            </a:pPr>
            <a:r>
              <a:rPr lang="en-IN" sz="2400" b="1" u="none" strike="noStrike" dirty="0">
                <a:effectLst/>
                <a:latin typeface="Times New Roman" panose="02020603050405020304" pitchFamily="18" charset="0"/>
                <a:ea typeface="Times New Roman" panose="02020603050405020304" pitchFamily="18" charset="0"/>
              </a:rPr>
              <a:t>Problem-Solving:</a:t>
            </a:r>
            <a:r>
              <a:rPr lang="en-IN" sz="2400" u="none" strike="noStrike" dirty="0">
                <a:effectLst/>
                <a:latin typeface="Times New Roman" panose="02020603050405020304" pitchFamily="18" charset="0"/>
                <a:ea typeface="Times New Roman" panose="02020603050405020304" pitchFamily="18" charset="0"/>
              </a:rPr>
              <a:t> Systematically identify, analyse and find solutions to challenges or issues.</a:t>
            </a:r>
            <a:endParaRPr lang="en-IN" sz="2400" u="none" strike="noStrike" dirty="0">
              <a:effectLst/>
              <a:latin typeface="Arial" panose="020B0604020202020204" pitchFamily="34" charset="0"/>
              <a:ea typeface="Arial" panose="020B0604020202020204" pitchFamily="34" charset="0"/>
            </a:endParaRPr>
          </a:p>
          <a:p>
            <a:endParaRPr lang="en-IN" dirty="0"/>
          </a:p>
        </p:txBody>
      </p:sp>
      <p:pic>
        <p:nvPicPr>
          <p:cNvPr id="2" name="Picture 2" descr="Doing What Matters in Times of Stress: An Illustrated Guide - COVID-19  Communication Network">
            <a:extLst>
              <a:ext uri="{FF2B5EF4-FFF2-40B4-BE49-F238E27FC236}">
                <a16:creationId xmlns:a16="http://schemas.microsoft.com/office/drawing/2014/main" id="{DA16D39D-4F1A-4316-3C6E-833ED648F7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8297" y="1285545"/>
            <a:ext cx="4673183" cy="49227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F001215-F0E6-2CCF-8524-75D3C51CCD20}"/>
              </a:ext>
            </a:extLst>
          </p:cNvPr>
          <p:cNvSpPr txBox="1"/>
          <p:nvPr/>
        </p:nvSpPr>
        <p:spPr>
          <a:xfrm>
            <a:off x="8383062" y="6391979"/>
            <a:ext cx="2917750" cy="369332"/>
          </a:xfrm>
          <a:prstGeom prst="rect">
            <a:avLst/>
          </a:prstGeom>
          <a:noFill/>
        </p:spPr>
        <p:txBody>
          <a:bodyPr wrap="square">
            <a:spAutoFit/>
          </a:bodyPr>
          <a:lstStyle/>
          <a:p>
            <a:r>
              <a:rPr lang="en-IN" sz="1800" dirty="0">
                <a:latin typeface="Times New Roman" panose="02020603050405020304" pitchFamily="18" charset="0"/>
                <a:ea typeface="Arial" panose="020B0604020202020204" pitchFamily="34" charset="0"/>
              </a:rPr>
              <a:t>WHO,2020</a:t>
            </a:r>
            <a:endParaRPr lang="en-IN" dirty="0"/>
          </a:p>
        </p:txBody>
      </p:sp>
    </p:spTree>
    <p:extLst>
      <p:ext uri="{BB962C8B-B14F-4D97-AF65-F5344CB8AC3E}">
        <p14:creationId xmlns:p14="http://schemas.microsoft.com/office/powerpoint/2010/main" val="192028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D8413-C238-49D7-A4E1-E8FEF1811A0E}"/>
              </a:ext>
            </a:extLst>
          </p:cNvPr>
          <p:cNvSpPr>
            <a:spLocks noGrp="1"/>
          </p:cNvSpPr>
          <p:nvPr>
            <p:ph type="title"/>
          </p:nvPr>
        </p:nvSpPr>
        <p:spPr>
          <a:xfrm>
            <a:off x="495390" y="734909"/>
            <a:ext cx="7999681" cy="4980091"/>
          </a:xfrm>
        </p:spPr>
        <p:txBody>
          <a:bodyPr>
            <a:normAutofit/>
          </a:bodyPr>
          <a:lstStyle/>
          <a:p>
            <a:r>
              <a:rPr lang="en-IN" sz="3200" b="0" cap="none" dirty="0">
                <a:latin typeface="Times New Roman" panose="02020603050405020304" pitchFamily="18" charset="0"/>
                <a:cs typeface="Times New Roman" panose="02020603050405020304" pitchFamily="18" charset="0"/>
              </a:rPr>
              <a:t>“These days we have </a:t>
            </a:r>
            <a:br>
              <a:rPr lang="en-IN" sz="3200" b="0" cap="none" dirty="0">
                <a:latin typeface="Times New Roman" panose="02020603050405020304" pitchFamily="18" charset="0"/>
                <a:cs typeface="Times New Roman" panose="02020603050405020304" pitchFamily="18" charset="0"/>
              </a:rPr>
            </a:br>
            <a:r>
              <a:rPr lang="en-IN" sz="3200" b="0" cap="none" dirty="0">
                <a:latin typeface="Times New Roman" panose="02020603050405020304" pitchFamily="18" charset="0"/>
                <a:cs typeface="Times New Roman" panose="02020603050405020304" pitchFamily="18" charset="0"/>
              </a:rPr>
              <a:t>smartphones, smart cars, smartboards, smart everything, but consider this: </a:t>
            </a:r>
            <a:br>
              <a:rPr lang="en-IN" sz="3200" b="0" cap="none" dirty="0">
                <a:latin typeface="Times New Roman" panose="02020603050405020304" pitchFamily="18" charset="0"/>
                <a:cs typeface="Times New Roman" panose="02020603050405020304" pitchFamily="18" charset="0"/>
              </a:rPr>
            </a:br>
            <a:r>
              <a:rPr lang="en-IN" sz="3200" b="0" cap="none" dirty="0">
                <a:latin typeface="Times New Roman" panose="02020603050405020304" pitchFamily="18" charset="0"/>
                <a:cs typeface="Times New Roman" panose="02020603050405020304" pitchFamily="18" charset="0"/>
              </a:rPr>
              <a:t>if the technology is getting smarter, </a:t>
            </a:r>
            <a:br>
              <a:rPr lang="en-IN" sz="3200" b="0" cap="none" dirty="0">
                <a:latin typeface="Times New Roman" panose="02020603050405020304" pitchFamily="18" charset="0"/>
                <a:cs typeface="Times New Roman" panose="02020603050405020304" pitchFamily="18" charset="0"/>
              </a:rPr>
            </a:br>
            <a:r>
              <a:rPr lang="en-IN" sz="3200" b="0" cap="none" dirty="0">
                <a:latin typeface="Times New Roman" panose="02020603050405020304" pitchFamily="18" charset="0"/>
                <a:cs typeface="Times New Roman" panose="02020603050405020304" pitchFamily="18" charset="0"/>
              </a:rPr>
              <a:t>does that mean humans are getting dumber?” </a:t>
            </a:r>
            <a:br>
              <a:rPr lang="en-IN" sz="3200" b="0" cap="none" dirty="0">
                <a:latin typeface="Times New Roman" panose="02020603050405020304" pitchFamily="18" charset="0"/>
                <a:cs typeface="Times New Roman" panose="02020603050405020304" pitchFamily="18" charset="0"/>
              </a:rPr>
            </a:br>
            <a:r>
              <a:rPr lang="en-US" sz="1600" b="0" i="1" cap="none" dirty="0">
                <a:latin typeface="Times New Roman" panose="02020603050405020304" pitchFamily="18" charset="0"/>
                <a:cs typeface="Times New Roman" panose="02020603050405020304" pitchFamily="18" charset="0"/>
              </a:rPr>
              <a:t>Rebecca McNutt</a:t>
            </a:r>
            <a:br>
              <a:rPr lang="en-US" sz="1600" b="0" i="1" cap="none" dirty="0">
                <a:latin typeface="Times New Roman" panose="02020603050405020304" pitchFamily="18" charset="0"/>
                <a:cs typeface="Times New Roman" panose="02020603050405020304" pitchFamily="18" charset="0"/>
              </a:rPr>
            </a:br>
            <a:br>
              <a:rPr lang="en-US" sz="2400" b="0" i="1" cap="none" dirty="0">
                <a:latin typeface="Times New Roman" panose="02020603050405020304" pitchFamily="18" charset="0"/>
                <a:cs typeface="Times New Roman" panose="02020603050405020304" pitchFamily="18" charset="0"/>
              </a:rPr>
            </a:br>
            <a:endParaRPr lang="en-US" sz="2800" b="0" cap="none"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0B24BF10-2B55-43AB-9F77-F1A1410384A9}"/>
              </a:ext>
            </a:extLst>
          </p:cNvPr>
          <p:cNvSpPr>
            <a:spLocks noGrp="1"/>
          </p:cNvSpPr>
          <p:nvPr>
            <p:ph type="sldNum" sz="quarter" idx="12"/>
          </p:nvPr>
        </p:nvSpPr>
        <p:spPr>
          <a:xfrm>
            <a:off x="11252200" y="6315075"/>
            <a:ext cx="4064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bg1"/>
                </a:solidFill>
                <a:latin typeface="Trade Gothic LT Pro" panose="020B0503040303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63D6C4-4840-40CC-AC84-17E24B3B7BDE}" type="slidenum">
              <a:rPr lang="en-US" smtClean="0"/>
              <a:pPr/>
              <a:t>3</a:t>
            </a:fld>
            <a:endParaRPr lang="en-US" dirty="0"/>
          </a:p>
        </p:txBody>
      </p:sp>
    </p:spTree>
    <p:extLst>
      <p:ext uri="{BB962C8B-B14F-4D97-AF65-F5344CB8AC3E}">
        <p14:creationId xmlns:p14="http://schemas.microsoft.com/office/powerpoint/2010/main" val="1756025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30A5BFC-C134-C072-C14D-9E51A94C8E7E}"/>
              </a:ext>
            </a:extLst>
          </p:cNvPr>
          <p:cNvSpPr>
            <a:spLocks noGrp="1"/>
          </p:cNvSpPr>
          <p:nvPr>
            <p:ph type="title"/>
          </p:nvPr>
        </p:nvSpPr>
        <p:spPr>
          <a:xfrm>
            <a:off x="758952" y="701702"/>
            <a:ext cx="10671048" cy="1444351"/>
          </a:xfrm>
        </p:spPr>
        <p:txBody>
          <a:bodyPr/>
          <a:lstStyle/>
          <a:p>
            <a:r>
              <a:rPr kumimoji="0" lang="en-US" altLang="en-US" sz="4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Ensuring Well-Being in Digital Space </a:t>
            </a:r>
            <a:endParaRPr lang="en-US" dirty="0"/>
          </a:p>
        </p:txBody>
      </p:sp>
      <p:sp>
        <p:nvSpPr>
          <p:cNvPr id="374" name="Slide Number Placeholder 373">
            <a:extLst>
              <a:ext uri="{FF2B5EF4-FFF2-40B4-BE49-F238E27FC236}">
                <a16:creationId xmlns:a16="http://schemas.microsoft.com/office/drawing/2014/main" id="{049B2870-98EC-2977-8CE4-A7AA3009991A}"/>
              </a:ext>
            </a:extLst>
          </p:cNvPr>
          <p:cNvSpPr>
            <a:spLocks noGrp="1"/>
          </p:cNvSpPr>
          <p:nvPr>
            <p:ph type="sldNum" sz="quarter" idx="12"/>
          </p:nvPr>
        </p:nvSpPr>
        <p:spPr>
          <a:xfrm>
            <a:off x="10438475" y="457199"/>
            <a:ext cx="987552" cy="244503"/>
          </a:xfrm>
        </p:spPr>
        <p:txBody>
          <a:bodyPr/>
          <a:lstStyle/>
          <a:p>
            <a:fld id="{48F63A3B-78C7-47BE-AE5E-E10140E04643}" type="slidenum">
              <a:rPr lang="en-US" smtClean="0"/>
              <a:pPr/>
              <a:t>30</a:t>
            </a:fld>
            <a:endParaRPr lang="en-US" dirty="0"/>
          </a:p>
        </p:txBody>
      </p:sp>
      <p:pic>
        <p:nvPicPr>
          <p:cNvPr id="292" name="Picture Placeholder 291" descr="checklist icon">
            <a:extLst>
              <a:ext uri="{FF2B5EF4-FFF2-40B4-BE49-F238E27FC236}">
                <a16:creationId xmlns:a16="http://schemas.microsoft.com/office/drawing/2014/main" id="{8167DB44-EDED-0971-E35D-A5FA1E47C215}"/>
              </a:ext>
            </a:extLst>
          </p:cNvPr>
          <p:cNvPicPr>
            <a:picLocks noGrp="1" noChangeAspect="1"/>
          </p:cNvPicPr>
          <p:nvPr>
            <p:ph type="pic" sz="quarter" idx="23"/>
          </p:nvPr>
        </p:nvPicPr>
        <p:blipFill rotWithShape="1">
          <a:blip r:embed="rId2"/>
          <a:srcRect/>
          <a:stretch/>
        </p:blipFill>
        <p:spPr>
          <a:xfrm>
            <a:off x="1339134" y="2379412"/>
            <a:ext cx="704088" cy="704088"/>
          </a:xfrm>
        </p:spPr>
      </p:pic>
      <p:sp>
        <p:nvSpPr>
          <p:cNvPr id="19" name="Text Placeholder 18">
            <a:extLst>
              <a:ext uri="{FF2B5EF4-FFF2-40B4-BE49-F238E27FC236}">
                <a16:creationId xmlns:a16="http://schemas.microsoft.com/office/drawing/2014/main" id="{270C77AB-7E91-84A6-3E62-DAB80E1E4481}"/>
              </a:ext>
            </a:extLst>
          </p:cNvPr>
          <p:cNvSpPr>
            <a:spLocks noGrp="1"/>
          </p:cNvSpPr>
          <p:nvPr>
            <p:ph type="body" idx="1"/>
          </p:nvPr>
        </p:nvSpPr>
        <p:spPr>
          <a:xfrm>
            <a:off x="685338" y="2758440"/>
            <a:ext cx="2011680" cy="2826771"/>
          </a:xfrm>
        </p:spPr>
        <p:txBody>
          <a:bodyPr/>
          <a:lstStyle/>
          <a:p>
            <a:pPr lvl="0"/>
            <a:r>
              <a:rPr lang="en-US" dirty="0"/>
              <a:t>Physical</a:t>
            </a:r>
          </a:p>
        </p:txBody>
      </p:sp>
      <p:sp>
        <p:nvSpPr>
          <p:cNvPr id="24" name="Text Placeholder 23">
            <a:extLst>
              <a:ext uri="{FF2B5EF4-FFF2-40B4-BE49-F238E27FC236}">
                <a16:creationId xmlns:a16="http://schemas.microsoft.com/office/drawing/2014/main" id="{A3BF8E55-B2B9-104D-F277-08902534735D}"/>
              </a:ext>
            </a:extLst>
          </p:cNvPr>
          <p:cNvSpPr>
            <a:spLocks noGrp="1"/>
          </p:cNvSpPr>
          <p:nvPr>
            <p:ph type="body" sz="quarter" idx="18"/>
          </p:nvPr>
        </p:nvSpPr>
        <p:spPr>
          <a:xfrm>
            <a:off x="731058" y="4156758"/>
            <a:ext cx="1920240" cy="1371600"/>
          </a:xfrm>
        </p:spPr>
        <p:txBody>
          <a:bodyPr>
            <a:normAutofit/>
          </a:bodyPr>
          <a:lstStyle/>
          <a:p>
            <a:pPr lvl="0"/>
            <a:r>
              <a:rPr lang="en-US" sz="2400" dirty="0"/>
              <a:t>Prevent physical ill effects</a:t>
            </a:r>
          </a:p>
        </p:txBody>
      </p:sp>
      <p:pic>
        <p:nvPicPr>
          <p:cNvPr id="290" name="Picture Placeholder 289" descr="person with loud speaker icon">
            <a:extLst>
              <a:ext uri="{FF2B5EF4-FFF2-40B4-BE49-F238E27FC236}">
                <a16:creationId xmlns:a16="http://schemas.microsoft.com/office/drawing/2014/main" id="{E63515FB-9439-CCAE-C220-6F0E5ECB75E8}"/>
              </a:ext>
            </a:extLst>
          </p:cNvPr>
          <p:cNvPicPr>
            <a:picLocks noGrp="1" noChangeAspect="1"/>
          </p:cNvPicPr>
          <p:nvPr>
            <p:ph type="pic" sz="quarter" idx="27"/>
          </p:nvPr>
        </p:nvPicPr>
        <p:blipFill rotWithShape="1">
          <a:blip r:embed="rId3"/>
          <a:srcRect t="113" b="113"/>
          <a:stretch/>
        </p:blipFill>
        <p:spPr>
          <a:xfrm>
            <a:off x="3554707" y="2379412"/>
            <a:ext cx="704088" cy="704088"/>
          </a:xfrm>
        </p:spPr>
      </p:pic>
      <p:sp>
        <p:nvSpPr>
          <p:cNvPr id="20" name="Text Placeholder 19">
            <a:extLst>
              <a:ext uri="{FF2B5EF4-FFF2-40B4-BE49-F238E27FC236}">
                <a16:creationId xmlns:a16="http://schemas.microsoft.com/office/drawing/2014/main" id="{15DD9AC8-4A5F-70DB-AA68-C461059D81A1}"/>
              </a:ext>
            </a:extLst>
          </p:cNvPr>
          <p:cNvSpPr>
            <a:spLocks noGrp="1"/>
          </p:cNvSpPr>
          <p:nvPr>
            <p:ph type="body" sz="quarter" idx="3"/>
          </p:nvPr>
        </p:nvSpPr>
        <p:spPr>
          <a:xfrm>
            <a:off x="2900910" y="2756536"/>
            <a:ext cx="2011680" cy="2828676"/>
          </a:xfrm>
        </p:spPr>
        <p:txBody>
          <a:bodyPr/>
          <a:lstStyle/>
          <a:p>
            <a:r>
              <a:rPr lang="en-US" dirty="0"/>
              <a:t>social</a:t>
            </a:r>
          </a:p>
        </p:txBody>
      </p:sp>
      <p:sp>
        <p:nvSpPr>
          <p:cNvPr id="25" name="Text Placeholder 24">
            <a:extLst>
              <a:ext uri="{FF2B5EF4-FFF2-40B4-BE49-F238E27FC236}">
                <a16:creationId xmlns:a16="http://schemas.microsoft.com/office/drawing/2014/main" id="{BCE9DA14-62AB-A857-6387-1F5D330B3F36}"/>
              </a:ext>
            </a:extLst>
          </p:cNvPr>
          <p:cNvSpPr>
            <a:spLocks noGrp="1"/>
          </p:cNvSpPr>
          <p:nvPr>
            <p:ph type="body" sz="quarter" idx="19"/>
          </p:nvPr>
        </p:nvSpPr>
        <p:spPr>
          <a:xfrm>
            <a:off x="2946630" y="4156758"/>
            <a:ext cx="1920240" cy="1371600"/>
          </a:xfrm>
        </p:spPr>
        <p:txBody>
          <a:bodyPr>
            <a:normAutofit/>
          </a:bodyPr>
          <a:lstStyle/>
          <a:p>
            <a:pPr lvl="0"/>
            <a:r>
              <a:rPr lang="en-US" sz="2400" b="1" dirty="0">
                <a:solidFill>
                  <a:srgbClr val="202C8F"/>
                </a:solidFill>
              </a:rPr>
              <a:t>Prevent isolation</a:t>
            </a:r>
          </a:p>
        </p:txBody>
      </p:sp>
      <p:pic>
        <p:nvPicPr>
          <p:cNvPr id="288" name="Picture Placeholder 287" descr="blueprint icon">
            <a:extLst>
              <a:ext uri="{FF2B5EF4-FFF2-40B4-BE49-F238E27FC236}">
                <a16:creationId xmlns:a16="http://schemas.microsoft.com/office/drawing/2014/main" id="{A5707D4A-497A-679A-3ACA-721E8D0E2699}"/>
              </a:ext>
            </a:extLst>
          </p:cNvPr>
          <p:cNvPicPr>
            <a:picLocks noGrp="1" noChangeAspect="1"/>
          </p:cNvPicPr>
          <p:nvPr>
            <p:ph type="pic" sz="quarter" idx="26"/>
          </p:nvPr>
        </p:nvPicPr>
        <p:blipFill rotWithShape="1">
          <a:blip r:embed="rId4"/>
          <a:srcRect t="431" b="431"/>
          <a:stretch/>
        </p:blipFill>
        <p:spPr>
          <a:xfrm>
            <a:off x="5770280" y="2379412"/>
            <a:ext cx="704088" cy="704088"/>
          </a:xfrm>
        </p:spPr>
      </p:pic>
      <p:sp>
        <p:nvSpPr>
          <p:cNvPr id="21" name="Text Placeholder 20">
            <a:extLst>
              <a:ext uri="{FF2B5EF4-FFF2-40B4-BE49-F238E27FC236}">
                <a16:creationId xmlns:a16="http://schemas.microsoft.com/office/drawing/2014/main" id="{A28A203B-0CF0-2AB0-5F54-07C8E3003918}"/>
              </a:ext>
            </a:extLst>
          </p:cNvPr>
          <p:cNvSpPr>
            <a:spLocks noGrp="1"/>
          </p:cNvSpPr>
          <p:nvPr>
            <p:ph type="body" sz="quarter" idx="13"/>
          </p:nvPr>
        </p:nvSpPr>
        <p:spPr>
          <a:xfrm>
            <a:off x="5116484" y="2756535"/>
            <a:ext cx="2011680" cy="2828676"/>
          </a:xfrm>
        </p:spPr>
        <p:txBody>
          <a:bodyPr/>
          <a:lstStyle/>
          <a:p>
            <a:r>
              <a:rPr lang="en-US" dirty="0"/>
              <a:t>emotional</a:t>
            </a:r>
          </a:p>
        </p:txBody>
      </p:sp>
      <p:sp>
        <p:nvSpPr>
          <p:cNvPr id="26" name="Text Placeholder 25">
            <a:extLst>
              <a:ext uri="{FF2B5EF4-FFF2-40B4-BE49-F238E27FC236}">
                <a16:creationId xmlns:a16="http://schemas.microsoft.com/office/drawing/2014/main" id="{710CB940-D45B-59F1-06E5-9CC94100EF05}"/>
              </a:ext>
            </a:extLst>
          </p:cNvPr>
          <p:cNvSpPr>
            <a:spLocks noGrp="1"/>
          </p:cNvSpPr>
          <p:nvPr>
            <p:ph type="body" sz="quarter" idx="20"/>
          </p:nvPr>
        </p:nvSpPr>
        <p:spPr>
          <a:xfrm>
            <a:off x="5162204" y="4156758"/>
            <a:ext cx="1920240" cy="1371600"/>
          </a:xfrm>
        </p:spPr>
        <p:txBody>
          <a:bodyPr/>
          <a:lstStyle/>
          <a:p>
            <a:pPr lvl="0"/>
            <a:r>
              <a:rPr lang="en-US" sz="2400" b="1" dirty="0">
                <a:solidFill>
                  <a:srgbClr val="202C8F"/>
                </a:solidFill>
              </a:rPr>
              <a:t>Prevent emotional abuse</a:t>
            </a:r>
          </a:p>
        </p:txBody>
      </p:sp>
      <p:pic>
        <p:nvPicPr>
          <p:cNvPr id="270" name="Picture Placeholder 269" descr="target icon">
            <a:extLst>
              <a:ext uri="{FF2B5EF4-FFF2-40B4-BE49-F238E27FC236}">
                <a16:creationId xmlns:a16="http://schemas.microsoft.com/office/drawing/2014/main" id="{DE7A4D25-3CA5-F92A-988A-F913C367D593}"/>
              </a:ext>
            </a:extLst>
          </p:cNvPr>
          <p:cNvPicPr>
            <a:picLocks noGrp="1" noChangeAspect="1"/>
          </p:cNvPicPr>
          <p:nvPr>
            <p:ph type="pic" sz="quarter" idx="25"/>
          </p:nvPr>
        </p:nvPicPr>
        <p:blipFill rotWithShape="1">
          <a:blip r:embed="rId5"/>
          <a:srcRect t="113" b="113"/>
          <a:stretch/>
        </p:blipFill>
        <p:spPr>
          <a:xfrm>
            <a:off x="7985853" y="2379412"/>
            <a:ext cx="704088" cy="704088"/>
          </a:xfrm>
        </p:spPr>
      </p:pic>
      <p:sp>
        <p:nvSpPr>
          <p:cNvPr id="22" name="Text Placeholder 21">
            <a:extLst>
              <a:ext uri="{FF2B5EF4-FFF2-40B4-BE49-F238E27FC236}">
                <a16:creationId xmlns:a16="http://schemas.microsoft.com/office/drawing/2014/main" id="{05BC0115-F702-2E0A-61A4-4A6CE33FD775}"/>
              </a:ext>
            </a:extLst>
          </p:cNvPr>
          <p:cNvSpPr>
            <a:spLocks noGrp="1"/>
          </p:cNvSpPr>
          <p:nvPr>
            <p:ph type="body" sz="quarter" idx="15"/>
          </p:nvPr>
        </p:nvSpPr>
        <p:spPr>
          <a:xfrm>
            <a:off x="7332057" y="2758440"/>
            <a:ext cx="2011680" cy="2826771"/>
          </a:xfrm>
        </p:spPr>
        <p:txBody>
          <a:bodyPr/>
          <a:lstStyle/>
          <a:p>
            <a:r>
              <a:rPr lang="en-US" dirty="0"/>
              <a:t>mental</a:t>
            </a:r>
          </a:p>
        </p:txBody>
      </p:sp>
      <p:sp>
        <p:nvSpPr>
          <p:cNvPr id="27" name="Text Placeholder 26">
            <a:extLst>
              <a:ext uri="{FF2B5EF4-FFF2-40B4-BE49-F238E27FC236}">
                <a16:creationId xmlns:a16="http://schemas.microsoft.com/office/drawing/2014/main" id="{A0DA38E3-68A2-4FF9-022B-BA0DF832B1DB}"/>
              </a:ext>
            </a:extLst>
          </p:cNvPr>
          <p:cNvSpPr>
            <a:spLocks noGrp="1"/>
          </p:cNvSpPr>
          <p:nvPr>
            <p:ph type="body" sz="quarter" idx="21"/>
          </p:nvPr>
        </p:nvSpPr>
        <p:spPr>
          <a:xfrm>
            <a:off x="7377777" y="4156758"/>
            <a:ext cx="1920240" cy="1371600"/>
          </a:xfrm>
        </p:spPr>
        <p:txBody>
          <a:bodyPr>
            <a:normAutofit fontScale="92500"/>
          </a:bodyPr>
          <a:lstStyle/>
          <a:p>
            <a:pPr lvl="0"/>
            <a:r>
              <a:rPr lang="en-US" sz="2400" dirty="0"/>
              <a:t>Foster positive mental health</a:t>
            </a:r>
          </a:p>
        </p:txBody>
      </p:sp>
      <p:pic>
        <p:nvPicPr>
          <p:cNvPr id="268" name="Picture Placeholder 267" descr="rocket icon">
            <a:extLst>
              <a:ext uri="{FF2B5EF4-FFF2-40B4-BE49-F238E27FC236}">
                <a16:creationId xmlns:a16="http://schemas.microsoft.com/office/drawing/2014/main" id="{1A522F41-60C1-3803-6132-18E154C0E328}"/>
              </a:ext>
            </a:extLst>
          </p:cNvPr>
          <p:cNvPicPr>
            <a:picLocks noGrp="1" noChangeAspect="1"/>
          </p:cNvPicPr>
          <p:nvPr>
            <p:ph type="pic" sz="quarter" idx="24"/>
          </p:nvPr>
        </p:nvPicPr>
        <p:blipFill rotWithShape="1">
          <a:blip r:embed="rId6"/>
          <a:srcRect t="543" b="543"/>
          <a:stretch/>
        </p:blipFill>
        <p:spPr>
          <a:xfrm>
            <a:off x="10201425" y="2379412"/>
            <a:ext cx="704088" cy="704088"/>
          </a:xfrm>
        </p:spPr>
      </p:pic>
      <p:sp>
        <p:nvSpPr>
          <p:cNvPr id="23" name="Text Placeholder 22">
            <a:extLst>
              <a:ext uri="{FF2B5EF4-FFF2-40B4-BE49-F238E27FC236}">
                <a16:creationId xmlns:a16="http://schemas.microsoft.com/office/drawing/2014/main" id="{9D48D07F-2D5B-F0D5-4005-197607C4F197}"/>
              </a:ext>
            </a:extLst>
          </p:cNvPr>
          <p:cNvSpPr>
            <a:spLocks noGrp="1"/>
          </p:cNvSpPr>
          <p:nvPr>
            <p:ph type="body" sz="quarter" idx="17"/>
          </p:nvPr>
        </p:nvSpPr>
        <p:spPr>
          <a:xfrm>
            <a:off x="9547629" y="2758440"/>
            <a:ext cx="2011680" cy="2826771"/>
          </a:xfrm>
        </p:spPr>
        <p:txBody>
          <a:bodyPr/>
          <a:lstStyle/>
          <a:p>
            <a:r>
              <a:rPr lang="en-US" dirty="0">
                <a:solidFill>
                  <a:srgbClr val="FF0000"/>
                </a:solidFill>
              </a:rPr>
              <a:t>HOLISTIC </a:t>
            </a:r>
          </a:p>
        </p:txBody>
      </p:sp>
      <p:sp>
        <p:nvSpPr>
          <p:cNvPr id="28" name="Text Placeholder 27">
            <a:extLst>
              <a:ext uri="{FF2B5EF4-FFF2-40B4-BE49-F238E27FC236}">
                <a16:creationId xmlns:a16="http://schemas.microsoft.com/office/drawing/2014/main" id="{B72BD1AE-7290-BA6E-18FB-8181C0D13E7C}"/>
              </a:ext>
            </a:extLst>
          </p:cNvPr>
          <p:cNvSpPr>
            <a:spLocks noGrp="1"/>
          </p:cNvSpPr>
          <p:nvPr>
            <p:ph type="body" sz="quarter" idx="22"/>
          </p:nvPr>
        </p:nvSpPr>
        <p:spPr>
          <a:xfrm>
            <a:off x="9593349" y="4156758"/>
            <a:ext cx="1920240" cy="1371600"/>
          </a:xfrm>
        </p:spPr>
        <p:txBody>
          <a:bodyPr/>
          <a:lstStyle/>
          <a:p>
            <a:pPr lvl="0"/>
            <a:r>
              <a:rPr lang="en-US" sz="1800" cap="all" dirty="0">
                <a:solidFill>
                  <a:srgbClr val="FF0000"/>
                </a:solidFill>
                <a:latin typeface="+mj-lt"/>
                <a:cs typeface="Arial" panose="020B0604020202020204" pitchFamily="34" charset="0"/>
              </a:rPr>
              <a:t>HEALTH</a:t>
            </a:r>
          </a:p>
        </p:txBody>
      </p:sp>
    </p:spTree>
    <p:extLst>
      <p:ext uri="{BB962C8B-B14F-4D97-AF65-F5344CB8AC3E}">
        <p14:creationId xmlns:p14="http://schemas.microsoft.com/office/powerpoint/2010/main" val="145250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B34031FB-8355-3EA0-47DF-DD40FAEC44AE}"/>
              </a:ext>
            </a:extLst>
          </p:cNvPr>
          <p:cNvSpPr>
            <a:spLocks noGrp="1"/>
          </p:cNvSpPr>
          <p:nvPr>
            <p:ph type="title"/>
          </p:nvPr>
        </p:nvSpPr>
        <p:spPr>
          <a:xfrm>
            <a:off x="760938" y="731520"/>
            <a:ext cx="10665089" cy="872197"/>
          </a:xfrm>
        </p:spPr>
        <p:txBody>
          <a:bodyPr/>
          <a:lstStyle/>
          <a:p>
            <a:br>
              <a:rPr lang="en-US" sz="3200" b="0" cap="none" dirty="0">
                <a:latin typeface="Times New Roman" panose="02020603050405020304" pitchFamily="18" charset="0"/>
                <a:cs typeface="Times New Roman" panose="02020603050405020304" pitchFamily="18" charset="0"/>
              </a:rPr>
            </a:br>
            <a:br>
              <a:rPr lang="en-US" sz="3200" b="0" cap="none" dirty="0">
                <a:latin typeface="Times New Roman" panose="02020603050405020304" pitchFamily="18" charset="0"/>
                <a:cs typeface="Times New Roman" panose="02020603050405020304" pitchFamily="18" charset="0"/>
              </a:rPr>
            </a:br>
            <a:r>
              <a:rPr lang="en-US" sz="3200" b="0" cap="none" dirty="0">
                <a:latin typeface="Times New Roman" panose="02020603050405020304" pitchFamily="18" charset="0"/>
                <a:cs typeface="Times New Roman" panose="02020603050405020304" pitchFamily="18" charset="0"/>
              </a:rPr>
              <a:t> </a:t>
            </a:r>
            <a:br>
              <a:rPr lang="en-US" sz="3200" b="0" cap="none" dirty="0">
                <a:latin typeface="Times New Roman" panose="02020603050405020304" pitchFamily="18" charset="0"/>
                <a:cs typeface="Times New Roman" panose="02020603050405020304" pitchFamily="18" charset="0"/>
              </a:rPr>
            </a:br>
            <a:r>
              <a:rPr lang="en-US" sz="3200" b="0" cap="none" dirty="0">
                <a:solidFill>
                  <a:srgbClr val="FF0000"/>
                </a:solidFill>
                <a:latin typeface="Times New Roman" panose="02020603050405020304" pitchFamily="18" charset="0"/>
                <a:cs typeface="Times New Roman" panose="02020603050405020304" pitchFamily="18" charset="0"/>
              </a:rPr>
              <a:t>U</a:t>
            </a:r>
            <a:r>
              <a:rPr lang="en-IN" sz="3200" b="0" cap="none" dirty="0">
                <a:solidFill>
                  <a:srgbClr val="FF0000"/>
                </a:solidFill>
                <a:latin typeface="Times New Roman" panose="02020603050405020304" pitchFamily="18" charset="0"/>
                <a:cs typeface="Times New Roman" panose="02020603050405020304" pitchFamily="18" charset="0"/>
              </a:rPr>
              <a:t>se The Internet For Positive Health</a:t>
            </a:r>
          </a:p>
        </p:txBody>
      </p:sp>
      <p:sp>
        <p:nvSpPr>
          <p:cNvPr id="18" name="Content Placeholder 17">
            <a:extLst>
              <a:ext uri="{FF2B5EF4-FFF2-40B4-BE49-F238E27FC236}">
                <a16:creationId xmlns:a16="http://schemas.microsoft.com/office/drawing/2014/main" id="{899926E7-A8C4-39AC-4F8B-A3578031EA03}"/>
              </a:ext>
            </a:extLst>
          </p:cNvPr>
          <p:cNvSpPr>
            <a:spLocks noGrp="1"/>
          </p:cNvSpPr>
          <p:nvPr>
            <p:ph sz="half" idx="1"/>
          </p:nvPr>
        </p:nvSpPr>
        <p:spPr>
          <a:xfrm>
            <a:off x="539496" y="1913206"/>
            <a:ext cx="11119104" cy="4624754"/>
          </a:xfrm>
        </p:spPr>
        <p:txBody>
          <a:bodyPr>
            <a:normAutofit/>
          </a:bodyPr>
          <a:lstStyle/>
          <a:p>
            <a:r>
              <a:rPr lang="en-IN" sz="2400" dirty="0">
                <a:effectLst/>
                <a:latin typeface="Times New Roman" panose="02020603050405020304" pitchFamily="18" charset="0"/>
                <a:ea typeface="Times New Roman" panose="02020603050405020304" pitchFamily="18" charset="0"/>
              </a:rPr>
              <a:t>Use the net for </a:t>
            </a:r>
          </a:p>
          <a:p>
            <a:pPr lvl="1"/>
            <a:r>
              <a:rPr lang="en-IN" sz="2400" dirty="0">
                <a:effectLst/>
                <a:latin typeface="Times New Roman" panose="02020603050405020304" pitchFamily="18" charset="0"/>
                <a:ea typeface="Times New Roman" panose="02020603050405020304" pitchFamily="18" charset="0"/>
              </a:rPr>
              <a:t>Collaborating, </a:t>
            </a:r>
          </a:p>
          <a:p>
            <a:pPr lvl="1"/>
            <a:r>
              <a:rPr lang="en-IN" sz="2400" dirty="0">
                <a:effectLst/>
                <a:latin typeface="Times New Roman" panose="02020603050405020304" pitchFamily="18" charset="0"/>
                <a:ea typeface="Times New Roman" panose="02020603050405020304" pitchFamily="18" charset="0"/>
              </a:rPr>
              <a:t>Developing new skills; </a:t>
            </a:r>
          </a:p>
          <a:p>
            <a:pPr lvl="1"/>
            <a:r>
              <a:rPr lang="en-IN" sz="2400" dirty="0">
                <a:effectLst/>
                <a:latin typeface="Times New Roman" panose="02020603050405020304" pitchFamily="18" charset="0"/>
                <a:ea typeface="Times New Roman" panose="02020603050405020304" pitchFamily="18" charset="0"/>
              </a:rPr>
              <a:t>Fostering creativity, self-expression, out-of-the-box thinking,</a:t>
            </a:r>
          </a:p>
          <a:p>
            <a:pPr lvl="1"/>
            <a:r>
              <a:rPr lang="en-IN" sz="2400" dirty="0">
                <a:effectLst/>
                <a:latin typeface="Times New Roman" panose="02020603050405020304" pitchFamily="18" charset="0"/>
                <a:ea typeface="Times New Roman" panose="02020603050405020304" pitchFamily="18" charset="0"/>
              </a:rPr>
              <a:t>Problem-solving, </a:t>
            </a:r>
          </a:p>
          <a:p>
            <a:pPr lvl="1"/>
            <a:r>
              <a:rPr lang="en-IN" sz="2400" dirty="0">
                <a:effectLst/>
                <a:latin typeface="Times New Roman" panose="02020603050405020304" pitchFamily="18" charset="0"/>
                <a:ea typeface="Times New Roman" panose="02020603050405020304" pitchFamily="18" charset="0"/>
              </a:rPr>
              <a:t>Accessing new information, </a:t>
            </a:r>
          </a:p>
          <a:p>
            <a:pPr lvl="1"/>
            <a:r>
              <a:rPr lang="en-IN" sz="2400" dirty="0">
                <a:effectLst/>
                <a:latin typeface="Times New Roman" panose="02020603050405020304" pitchFamily="18" charset="0"/>
                <a:ea typeface="Times New Roman" panose="02020603050405020304" pitchFamily="18" charset="0"/>
              </a:rPr>
              <a:t>Alternative opinions and options to reduce burden, improve efficiency and efficacy; </a:t>
            </a:r>
          </a:p>
          <a:p>
            <a:pPr lvl="1"/>
            <a:r>
              <a:rPr lang="en-IN" sz="2400" dirty="0">
                <a:effectLst/>
                <a:latin typeface="Times New Roman" panose="02020603050405020304" pitchFamily="18" charset="0"/>
                <a:ea typeface="Times New Roman" panose="02020603050405020304" pitchFamily="18" charset="0"/>
              </a:rPr>
              <a:t>Explore fields one is passionate about</a:t>
            </a:r>
          </a:p>
          <a:p>
            <a:endParaRPr lang="en-IN" dirty="0"/>
          </a:p>
        </p:txBody>
      </p:sp>
    </p:spTree>
    <p:extLst>
      <p:ext uri="{BB962C8B-B14F-4D97-AF65-F5344CB8AC3E}">
        <p14:creationId xmlns:p14="http://schemas.microsoft.com/office/powerpoint/2010/main" val="8001021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B34031FB-8355-3EA0-47DF-DD40FAEC44AE}"/>
              </a:ext>
            </a:extLst>
          </p:cNvPr>
          <p:cNvSpPr>
            <a:spLocks noGrp="1"/>
          </p:cNvSpPr>
          <p:nvPr>
            <p:ph type="title"/>
          </p:nvPr>
        </p:nvSpPr>
        <p:spPr>
          <a:xfrm>
            <a:off x="760938" y="731520"/>
            <a:ext cx="10665089" cy="872197"/>
          </a:xfrm>
        </p:spPr>
        <p:txBody>
          <a:bodyPr/>
          <a:lstStyle/>
          <a:p>
            <a:br>
              <a:rPr lang="en-US" sz="3200" b="0" cap="none" dirty="0">
                <a:latin typeface="Times New Roman" panose="02020603050405020304" pitchFamily="18" charset="0"/>
                <a:cs typeface="Times New Roman" panose="02020603050405020304" pitchFamily="18" charset="0"/>
              </a:rPr>
            </a:br>
            <a:br>
              <a:rPr lang="en-US" sz="3200" b="0" cap="none" dirty="0">
                <a:latin typeface="Times New Roman" panose="02020603050405020304" pitchFamily="18" charset="0"/>
                <a:cs typeface="Times New Roman" panose="02020603050405020304" pitchFamily="18" charset="0"/>
              </a:rPr>
            </a:br>
            <a:r>
              <a:rPr lang="en-US" sz="3200" b="0" cap="none" dirty="0">
                <a:latin typeface="Times New Roman" panose="02020603050405020304" pitchFamily="18" charset="0"/>
                <a:cs typeface="Times New Roman" panose="02020603050405020304" pitchFamily="18" charset="0"/>
              </a:rPr>
              <a:t> </a:t>
            </a:r>
            <a:br>
              <a:rPr lang="en-US" sz="3200" b="0" cap="none" dirty="0">
                <a:latin typeface="Times New Roman" panose="02020603050405020304" pitchFamily="18" charset="0"/>
                <a:cs typeface="Times New Roman" panose="02020603050405020304" pitchFamily="18" charset="0"/>
              </a:rPr>
            </a:br>
            <a:r>
              <a:rPr lang="en-US" sz="3200" b="0" cap="none" dirty="0">
                <a:solidFill>
                  <a:srgbClr val="FF0000"/>
                </a:solidFill>
                <a:latin typeface="Times New Roman" panose="02020603050405020304" pitchFamily="18" charset="0"/>
                <a:cs typeface="Times New Roman" panose="02020603050405020304" pitchFamily="18" charset="0"/>
              </a:rPr>
              <a:t>U</a:t>
            </a:r>
            <a:r>
              <a:rPr lang="en-IN" sz="3200" b="0" cap="none" dirty="0">
                <a:solidFill>
                  <a:srgbClr val="FF0000"/>
                </a:solidFill>
                <a:latin typeface="Times New Roman" panose="02020603050405020304" pitchFamily="18" charset="0"/>
                <a:cs typeface="Times New Roman" panose="02020603050405020304" pitchFamily="18" charset="0"/>
              </a:rPr>
              <a:t>se The Internet For Positive Health</a:t>
            </a:r>
          </a:p>
        </p:txBody>
      </p:sp>
      <p:sp>
        <p:nvSpPr>
          <p:cNvPr id="18" name="Content Placeholder 17">
            <a:extLst>
              <a:ext uri="{FF2B5EF4-FFF2-40B4-BE49-F238E27FC236}">
                <a16:creationId xmlns:a16="http://schemas.microsoft.com/office/drawing/2014/main" id="{899926E7-A8C4-39AC-4F8B-A3578031EA03}"/>
              </a:ext>
            </a:extLst>
          </p:cNvPr>
          <p:cNvSpPr>
            <a:spLocks noGrp="1"/>
          </p:cNvSpPr>
          <p:nvPr>
            <p:ph sz="half" idx="1"/>
          </p:nvPr>
        </p:nvSpPr>
        <p:spPr>
          <a:xfrm>
            <a:off x="539496" y="2101516"/>
            <a:ext cx="11119104" cy="4436444"/>
          </a:xfrm>
        </p:spPr>
        <p:txBody>
          <a:bodyPr>
            <a:normAutofit/>
          </a:bodyPr>
          <a:lstStyle/>
          <a:p>
            <a:r>
              <a:rPr lang="en-IN" sz="2800" dirty="0">
                <a:latin typeface="Times New Roman" panose="02020603050405020304" pitchFamily="18" charset="0"/>
                <a:cs typeface="Times New Roman" panose="02020603050405020304" pitchFamily="18" charset="0"/>
              </a:rPr>
              <a:t>Use good physical and mental health groups/sites</a:t>
            </a:r>
          </a:p>
          <a:p>
            <a:r>
              <a:rPr lang="en-IN" sz="2800" dirty="0">
                <a:latin typeface="Times New Roman" panose="02020603050405020304" pitchFamily="18" charset="0"/>
                <a:cs typeface="Times New Roman" panose="02020603050405020304" pitchFamily="18" charset="0"/>
              </a:rPr>
              <a:t>Sites for health promotion &amp; </a:t>
            </a:r>
            <a:r>
              <a:rPr lang="en-US" sz="2800" dirty="0">
                <a:latin typeface="Times New Roman" panose="02020603050405020304" pitchFamily="18" charset="0"/>
                <a:cs typeface="Times New Roman" panose="02020603050405020304" pitchFamily="18" charset="0"/>
              </a:rPr>
              <a:t>Mental health interventions</a:t>
            </a:r>
            <a:endParaRPr lang="en-IN" sz="2800" dirty="0">
              <a:latin typeface="Times New Roman" panose="02020603050405020304" pitchFamily="18" charset="0"/>
              <a:cs typeface="Times New Roman" panose="02020603050405020304" pitchFamily="18" charset="0"/>
            </a:endParaRPr>
          </a:p>
          <a:p>
            <a:r>
              <a:rPr lang="en-IN" sz="2800" dirty="0">
                <a:latin typeface="Times New Roman" panose="02020603050405020304" pitchFamily="18" charset="0"/>
                <a:cs typeface="Times New Roman" panose="02020603050405020304" pitchFamily="18" charset="0"/>
              </a:rPr>
              <a:t>Increase social connectivity, broaden social relationships </a:t>
            </a:r>
          </a:p>
          <a:p>
            <a:r>
              <a:rPr lang="en-IN" sz="2800" dirty="0">
                <a:latin typeface="Times New Roman" panose="02020603050405020304" pitchFamily="18" charset="0"/>
                <a:cs typeface="Times New Roman" panose="02020603050405020304" pitchFamily="18" charset="0"/>
              </a:rPr>
              <a:t>Entertainment</a:t>
            </a:r>
          </a:p>
          <a:p>
            <a:pPr marL="0" indent="0">
              <a:buNone/>
            </a:pPr>
            <a:endParaRPr lang="en-IN" dirty="0"/>
          </a:p>
        </p:txBody>
      </p:sp>
    </p:spTree>
    <p:extLst>
      <p:ext uri="{BB962C8B-B14F-4D97-AF65-F5344CB8AC3E}">
        <p14:creationId xmlns:p14="http://schemas.microsoft.com/office/powerpoint/2010/main" val="12030427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B34031FB-8355-3EA0-47DF-DD40FAEC44AE}"/>
              </a:ext>
            </a:extLst>
          </p:cNvPr>
          <p:cNvSpPr>
            <a:spLocks noGrp="1"/>
          </p:cNvSpPr>
          <p:nvPr>
            <p:ph type="title"/>
          </p:nvPr>
        </p:nvSpPr>
        <p:spPr>
          <a:xfrm>
            <a:off x="760938" y="731520"/>
            <a:ext cx="10665089" cy="689317"/>
          </a:xfrm>
        </p:spPr>
        <p:txBody>
          <a:bodyPr/>
          <a:lstStyle/>
          <a:p>
            <a:r>
              <a:rPr lang="en-US" altLang="en-US" sz="3200" b="0" cap="none" dirty="0">
                <a:latin typeface="Times New Roman" panose="02020603050405020304" pitchFamily="18" charset="0"/>
                <a:cs typeface="Times New Roman" panose="02020603050405020304" pitchFamily="18" charset="0"/>
              </a:rPr>
              <a:t>Adopt different practical coping skills</a:t>
            </a:r>
            <a:endParaRPr lang="en-IN" sz="3200" b="0" cap="none" dirty="0">
              <a:latin typeface="Times New Roman" panose="02020603050405020304" pitchFamily="18" charset="0"/>
              <a:cs typeface="Times New Roman" panose="02020603050405020304" pitchFamily="18" charset="0"/>
            </a:endParaRPr>
          </a:p>
        </p:txBody>
      </p:sp>
      <p:pic>
        <p:nvPicPr>
          <p:cNvPr id="2" name="Picture 2" descr="Develop a Battery of Coping Skills | Called to Care | Johns Hopkins Bayview  Medical Center in Baltimore, MD">
            <a:extLst>
              <a:ext uri="{FF2B5EF4-FFF2-40B4-BE49-F238E27FC236}">
                <a16:creationId xmlns:a16="http://schemas.microsoft.com/office/drawing/2014/main" id="{5059FC63-D9A2-A52F-273A-EA217426877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411905" y="1491959"/>
            <a:ext cx="5148777" cy="471614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E780451-EABD-A206-A8D1-4B07384CC47F}"/>
              </a:ext>
            </a:extLst>
          </p:cNvPr>
          <p:cNvSpPr txBox="1"/>
          <p:nvPr/>
        </p:nvSpPr>
        <p:spPr>
          <a:xfrm>
            <a:off x="760938" y="1685836"/>
            <a:ext cx="5148777" cy="4524315"/>
          </a:xfrm>
          <a:prstGeom prst="rect">
            <a:avLst/>
          </a:prstGeom>
          <a:noFill/>
        </p:spPr>
        <p:txBody>
          <a:bodyPr wrap="square">
            <a:spAutoFit/>
          </a:bodyPr>
          <a:lstStyle/>
          <a:p>
            <a:pPr marL="342900" indent="-342900">
              <a:buFont typeface="Wingdings" panose="05000000000000000000" pitchFamily="2" charset="2"/>
              <a:buChar char="ü"/>
            </a:pPr>
            <a:r>
              <a:rPr lang="en-IN" sz="2200" dirty="0">
                <a:solidFill>
                  <a:srgbClr val="202C8F"/>
                </a:solidFill>
              </a:rPr>
              <a:t>Understand difference between interacting in-person and online</a:t>
            </a:r>
          </a:p>
          <a:p>
            <a:pPr marL="342900" indent="-342900">
              <a:buFont typeface="Wingdings" panose="05000000000000000000" pitchFamily="2" charset="2"/>
              <a:buChar char="ü"/>
            </a:pPr>
            <a:r>
              <a:rPr lang="en-IN" sz="2200" dirty="0">
                <a:solidFill>
                  <a:srgbClr val="202C8F"/>
                </a:solidFill>
              </a:rPr>
              <a:t>Behave online as in real life</a:t>
            </a:r>
          </a:p>
          <a:p>
            <a:pPr marL="342900" indent="-342900">
              <a:buFont typeface="Wingdings" panose="05000000000000000000" pitchFamily="2" charset="2"/>
              <a:buChar char="ü"/>
            </a:pPr>
            <a:r>
              <a:rPr lang="en-US" sz="2200" dirty="0">
                <a:solidFill>
                  <a:srgbClr val="202C8F"/>
                </a:solidFill>
              </a:rPr>
              <a:t>Use social media responsibly</a:t>
            </a:r>
          </a:p>
          <a:p>
            <a:pPr marL="342900" indent="-342900">
              <a:buFont typeface="Wingdings" panose="05000000000000000000" pitchFamily="2" charset="2"/>
              <a:buChar char="ü"/>
            </a:pPr>
            <a:r>
              <a:rPr lang="en-IN" sz="2200" dirty="0">
                <a:solidFill>
                  <a:srgbClr val="202C8F"/>
                </a:solidFill>
              </a:rPr>
              <a:t>Develop digital resilience</a:t>
            </a:r>
          </a:p>
          <a:p>
            <a:pPr marL="342900" indent="-342900">
              <a:buFont typeface="Wingdings" panose="05000000000000000000" pitchFamily="2" charset="2"/>
              <a:buChar char="ü"/>
            </a:pPr>
            <a:r>
              <a:rPr lang="en-IN" sz="2200" dirty="0">
                <a:solidFill>
                  <a:srgbClr val="202C8F"/>
                </a:solidFill>
              </a:rPr>
              <a:t>Build coping skills</a:t>
            </a:r>
          </a:p>
          <a:p>
            <a:pPr marL="342900" indent="-342900">
              <a:buFont typeface="Wingdings" panose="05000000000000000000" pitchFamily="2" charset="2"/>
              <a:buChar char="ü"/>
            </a:pPr>
            <a:r>
              <a:rPr lang="en-IN" sz="2200" dirty="0">
                <a:solidFill>
                  <a:srgbClr val="202C8F"/>
                </a:solidFill>
              </a:rPr>
              <a:t>Strengthen support network</a:t>
            </a:r>
          </a:p>
          <a:p>
            <a:pPr marL="342900" indent="-342900">
              <a:buFont typeface="Wingdings" panose="05000000000000000000" pitchFamily="2" charset="2"/>
              <a:buChar char="ü"/>
            </a:pPr>
            <a:r>
              <a:rPr lang="en-IN" sz="2200" dirty="0">
                <a:solidFill>
                  <a:srgbClr val="202C8F"/>
                </a:solidFill>
              </a:rPr>
              <a:t>Develop proactive coping strategies: </a:t>
            </a:r>
          </a:p>
          <a:p>
            <a:pPr marL="800100" lvl="1" indent="-342900">
              <a:buFont typeface="Wingdings" panose="05000000000000000000" pitchFamily="2" charset="2"/>
              <a:buChar char="ü"/>
            </a:pPr>
            <a:r>
              <a:rPr lang="en-IN" sz="2200" dirty="0">
                <a:solidFill>
                  <a:srgbClr val="202C8F"/>
                </a:solidFill>
              </a:rPr>
              <a:t>Block unwanted contacts, </a:t>
            </a:r>
          </a:p>
          <a:p>
            <a:pPr marL="800100" lvl="1" indent="-342900">
              <a:buFont typeface="Wingdings" panose="05000000000000000000" pitchFamily="2" charset="2"/>
              <a:buChar char="ü"/>
            </a:pPr>
            <a:r>
              <a:rPr lang="en-IN" sz="2200" dirty="0">
                <a:solidFill>
                  <a:srgbClr val="202C8F"/>
                </a:solidFill>
              </a:rPr>
              <a:t>Do NOT share private information online,</a:t>
            </a:r>
          </a:p>
          <a:p>
            <a:pPr marL="800100" lvl="1" indent="-342900">
              <a:buFont typeface="Wingdings" panose="05000000000000000000" pitchFamily="2" charset="2"/>
              <a:buChar char="ü"/>
            </a:pPr>
            <a:r>
              <a:rPr lang="en-IN" sz="2200" dirty="0">
                <a:solidFill>
                  <a:srgbClr val="202C8F"/>
                </a:solidFill>
              </a:rPr>
              <a:t>Develop digital safeguards </a:t>
            </a:r>
          </a:p>
          <a:p>
            <a:endParaRPr lang="en-IN" sz="2400" dirty="0">
              <a:solidFill>
                <a:srgbClr val="202C8F"/>
              </a:solidFill>
            </a:endParaRPr>
          </a:p>
        </p:txBody>
      </p:sp>
    </p:spTree>
    <p:extLst>
      <p:ext uri="{BB962C8B-B14F-4D97-AF65-F5344CB8AC3E}">
        <p14:creationId xmlns:p14="http://schemas.microsoft.com/office/powerpoint/2010/main" val="24100568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B34031FB-8355-3EA0-47DF-DD40FAEC44AE}"/>
              </a:ext>
            </a:extLst>
          </p:cNvPr>
          <p:cNvSpPr>
            <a:spLocks noGrp="1"/>
          </p:cNvSpPr>
          <p:nvPr>
            <p:ph type="title"/>
          </p:nvPr>
        </p:nvSpPr>
        <p:spPr>
          <a:xfrm>
            <a:off x="760938" y="731521"/>
            <a:ext cx="10665089" cy="856648"/>
          </a:xfrm>
        </p:spPr>
        <p:txBody>
          <a:bodyPr/>
          <a:lstStyle/>
          <a:p>
            <a:r>
              <a:rPr lang="en-IN" sz="3200" u="none" strike="noStrike" dirty="0">
                <a:effectLst/>
                <a:latin typeface="Times New Roman" panose="02020603050405020304" pitchFamily="18" charset="0"/>
                <a:ea typeface="Times New Roman" panose="02020603050405020304" pitchFamily="18" charset="0"/>
              </a:rPr>
              <a:t> </a:t>
            </a:r>
            <a:r>
              <a:rPr lang="en-IN" sz="2800" u="none" strike="noStrike" cap="none" dirty="0">
                <a:effectLst/>
                <a:latin typeface="Times New Roman" panose="02020603050405020304" pitchFamily="18" charset="0"/>
                <a:ea typeface="Times New Roman" panose="02020603050405020304" pitchFamily="18" charset="0"/>
              </a:rPr>
              <a:t>Standard operating procedures to tackle a digital crisis</a:t>
            </a:r>
            <a:endParaRPr lang="en-IN" sz="2800" b="0" cap="none" dirty="0">
              <a:latin typeface="Times New Roman" panose="02020603050405020304" pitchFamily="18" charset="0"/>
              <a:cs typeface="Times New Roman" panose="02020603050405020304" pitchFamily="18" charset="0"/>
            </a:endParaRPr>
          </a:p>
        </p:txBody>
      </p:sp>
      <p:sp>
        <p:nvSpPr>
          <p:cNvPr id="18" name="Content Placeholder 17">
            <a:extLst>
              <a:ext uri="{FF2B5EF4-FFF2-40B4-BE49-F238E27FC236}">
                <a16:creationId xmlns:a16="http://schemas.microsoft.com/office/drawing/2014/main" id="{899926E7-A8C4-39AC-4F8B-A3578031EA03}"/>
              </a:ext>
            </a:extLst>
          </p:cNvPr>
          <p:cNvSpPr>
            <a:spLocks noGrp="1"/>
          </p:cNvSpPr>
          <p:nvPr>
            <p:ph sz="half" idx="1"/>
          </p:nvPr>
        </p:nvSpPr>
        <p:spPr>
          <a:xfrm>
            <a:off x="539496" y="1617988"/>
            <a:ext cx="11119104" cy="4919972"/>
          </a:xfrm>
        </p:spPr>
        <p:txBody>
          <a:bodyPr>
            <a:normAutofit/>
          </a:bodyPr>
          <a:lstStyle/>
          <a:p>
            <a:pPr marL="742950" lvl="1" indent="-285750" algn="just">
              <a:lnSpc>
                <a:spcPct val="150000"/>
              </a:lnSpc>
              <a:buFont typeface="Arial" panose="020B0604020202020204" pitchFamily="34" charset="0"/>
              <a:buChar char="○"/>
            </a:pPr>
            <a:r>
              <a:rPr lang="en-IN" sz="2200" u="none" strike="noStrike" dirty="0">
                <a:effectLst/>
                <a:latin typeface="Times New Roman" panose="02020603050405020304" pitchFamily="18" charset="0"/>
                <a:ea typeface="Times New Roman" panose="02020603050405020304" pitchFamily="18" charset="0"/>
              </a:rPr>
              <a:t>Inform social network: friends, family, elders, teachers, or a trusted adult.</a:t>
            </a:r>
            <a:endParaRPr lang="en-IN" sz="2200" u="none" strike="noStrike" dirty="0">
              <a:effectLst/>
              <a:latin typeface="Arial" panose="020B0604020202020204" pitchFamily="34" charset="0"/>
              <a:ea typeface="Arial" panose="020B0604020202020204" pitchFamily="34" charset="0"/>
            </a:endParaRPr>
          </a:p>
          <a:p>
            <a:pPr marL="742950" lvl="1" indent="-285750" algn="just">
              <a:lnSpc>
                <a:spcPct val="150000"/>
              </a:lnSpc>
              <a:buFont typeface="Arial" panose="020B0604020202020204" pitchFamily="34" charset="0"/>
              <a:buChar char="○"/>
            </a:pPr>
            <a:r>
              <a:rPr lang="en-IN" sz="2200" u="none" strike="noStrike" dirty="0">
                <a:effectLst/>
                <a:latin typeface="Times New Roman" panose="02020603050405020304" pitchFamily="18" charset="0"/>
                <a:ea typeface="Times New Roman" panose="02020603050405020304" pitchFamily="18" charset="0"/>
              </a:rPr>
              <a:t>Disable geolocation and GPS settings. </a:t>
            </a:r>
            <a:endParaRPr lang="en-IN" sz="2200" u="none" strike="noStrike" dirty="0">
              <a:effectLst/>
              <a:latin typeface="Arial" panose="020B0604020202020204" pitchFamily="34" charset="0"/>
              <a:ea typeface="Arial" panose="020B0604020202020204" pitchFamily="34" charset="0"/>
            </a:endParaRPr>
          </a:p>
          <a:p>
            <a:pPr marL="742950" lvl="1" indent="-285750" algn="just">
              <a:lnSpc>
                <a:spcPct val="150000"/>
              </a:lnSpc>
              <a:buFont typeface="Arial" panose="020B0604020202020204" pitchFamily="34" charset="0"/>
              <a:buChar char="○"/>
            </a:pPr>
            <a:r>
              <a:rPr lang="en-IN" sz="2200" u="none" strike="noStrike" dirty="0">
                <a:effectLst/>
                <a:latin typeface="Times New Roman" panose="02020603050405020304" pitchFamily="18" charset="0"/>
                <a:ea typeface="Times New Roman" panose="02020603050405020304" pitchFamily="18" charset="0"/>
              </a:rPr>
              <a:t>Set up appropriate privacy settings. </a:t>
            </a:r>
            <a:endParaRPr lang="en-IN" sz="2200" u="none" strike="noStrike" dirty="0">
              <a:effectLst/>
              <a:latin typeface="Arial" panose="020B0604020202020204" pitchFamily="34" charset="0"/>
              <a:ea typeface="Arial" panose="020B0604020202020204" pitchFamily="34" charset="0"/>
            </a:endParaRPr>
          </a:p>
          <a:p>
            <a:pPr marL="742950" lvl="1" indent="-285750" algn="just">
              <a:lnSpc>
                <a:spcPct val="150000"/>
              </a:lnSpc>
              <a:buFont typeface="Arial" panose="020B0604020202020204" pitchFamily="34" charset="0"/>
              <a:buChar char="○"/>
            </a:pPr>
            <a:r>
              <a:rPr lang="en-IN" sz="2200" u="none" strike="noStrike" dirty="0">
                <a:effectLst/>
                <a:latin typeface="Times New Roman" panose="02020603050405020304" pitchFamily="18" charset="0"/>
                <a:ea typeface="Times New Roman" panose="02020603050405020304" pitchFamily="18" charset="0"/>
              </a:rPr>
              <a:t>Gather information and document evidence such as saving messages, threatening material, screenshots, call recordings, etc. </a:t>
            </a:r>
            <a:endParaRPr lang="en-IN" sz="2200" u="none" strike="noStrike" dirty="0">
              <a:effectLst/>
              <a:latin typeface="Arial" panose="020B0604020202020204" pitchFamily="34" charset="0"/>
              <a:ea typeface="Arial" panose="020B0604020202020204" pitchFamily="34" charset="0"/>
            </a:endParaRPr>
          </a:p>
          <a:p>
            <a:pPr marL="742950" lvl="1" indent="-285750" algn="just">
              <a:lnSpc>
                <a:spcPct val="150000"/>
              </a:lnSpc>
              <a:buFont typeface="Arial" panose="020B0604020202020204" pitchFamily="34" charset="0"/>
              <a:buChar char="○"/>
            </a:pPr>
            <a:r>
              <a:rPr lang="en-IN" sz="2200" u="none" strike="noStrike" dirty="0">
                <a:effectLst/>
                <a:latin typeface="Times New Roman" panose="02020603050405020304" pitchFamily="18" charset="0"/>
                <a:ea typeface="Times New Roman" panose="02020603050405020304" pitchFamily="18" charset="0"/>
              </a:rPr>
              <a:t>Stop communication. In case of cyber harassment, do not respond to the criminal/ perpetrator. Always unfriend/ unfollow/ block individuals that make you feel unsafe in your digital space. </a:t>
            </a:r>
            <a:endParaRPr lang="en-IN" sz="2200" u="none" strike="noStrike" dirty="0">
              <a:effectLst/>
              <a:latin typeface="Arial" panose="020B0604020202020204" pitchFamily="34" charset="0"/>
              <a:ea typeface="Arial" panose="020B0604020202020204" pitchFamily="34" charset="0"/>
            </a:endParaRPr>
          </a:p>
          <a:p>
            <a:pPr marL="742950" lvl="1" indent="-285750" algn="just">
              <a:lnSpc>
                <a:spcPct val="150000"/>
              </a:lnSpc>
              <a:buFont typeface="Arial" panose="020B0604020202020204" pitchFamily="34" charset="0"/>
              <a:buChar char="○"/>
            </a:pPr>
            <a:r>
              <a:rPr lang="en-IN" sz="2200" u="none" strike="noStrike" dirty="0">
                <a:effectLst/>
                <a:latin typeface="Times New Roman" panose="02020603050405020304" pitchFamily="18" charset="0"/>
                <a:ea typeface="Times New Roman" panose="02020603050405020304" pitchFamily="18" charset="0"/>
              </a:rPr>
              <a:t>Report the incident to the concerned authorities. </a:t>
            </a:r>
            <a:endParaRPr lang="en-IN" sz="2200" u="none" strike="noStrike" dirty="0">
              <a:effectLst/>
              <a:latin typeface="Arial" panose="020B0604020202020204" pitchFamily="34" charset="0"/>
              <a:ea typeface="Arial" panose="020B0604020202020204" pitchFamily="34" charset="0"/>
            </a:endParaRPr>
          </a:p>
          <a:p>
            <a:endParaRPr lang="en-IN" dirty="0"/>
          </a:p>
        </p:txBody>
      </p:sp>
    </p:spTree>
    <p:extLst>
      <p:ext uri="{BB962C8B-B14F-4D97-AF65-F5344CB8AC3E}">
        <p14:creationId xmlns:p14="http://schemas.microsoft.com/office/powerpoint/2010/main" val="10398144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A8B80-F21E-6882-9C28-F3F8F912A66C}"/>
              </a:ext>
            </a:extLst>
          </p:cNvPr>
          <p:cNvSpPr>
            <a:spLocks noGrp="1"/>
          </p:cNvSpPr>
          <p:nvPr>
            <p:ph type="title"/>
          </p:nvPr>
        </p:nvSpPr>
        <p:spPr>
          <a:xfrm>
            <a:off x="760938" y="731520"/>
            <a:ext cx="10665089" cy="984985"/>
          </a:xfrm>
        </p:spPr>
        <p:txBody>
          <a:bodyPr/>
          <a:lstStyle/>
          <a:p>
            <a:r>
              <a:rPr lang="en-US" sz="3600" dirty="0">
                <a:solidFill>
                  <a:srgbClr val="FF0000"/>
                </a:solidFill>
                <a:latin typeface="Times New Roman" panose="02020603050405020304" pitchFamily="18" charset="0"/>
                <a:cs typeface="Times New Roman" panose="02020603050405020304" pitchFamily="18" charset="0"/>
              </a:rPr>
              <a:t>When to Consult an Expert</a:t>
            </a:r>
            <a:endParaRPr lang="en-IN" sz="3600" dirty="0">
              <a:solidFill>
                <a:srgbClr val="FF0000"/>
              </a:solidFill>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CCBE609E-BCE3-4980-5AF6-2ACFE035AFB1}"/>
              </a:ext>
            </a:extLst>
          </p:cNvPr>
          <p:cNvSpPr>
            <a:spLocks noGrp="1"/>
          </p:cNvSpPr>
          <p:nvPr>
            <p:ph sz="half" idx="1"/>
          </p:nvPr>
        </p:nvSpPr>
        <p:spPr>
          <a:xfrm>
            <a:off x="539496" y="1909011"/>
            <a:ext cx="10545600" cy="4628949"/>
          </a:xfrm>
        </p:spPr>
        <p:txBody>
          <a:bodyPr>
            <a:normAutofit/>
          </a:bodyPr>
          <a:lstStyle/>
          <a:p>
            <a:pPr marL="0" lvl="1" indent="0" algn="just">
              <a:lnSpc>
                <a:spcPct val="110000"/>
              </a:lnSpc>
              <a:buNone/>
            </a:pPr>
            <a:r>
              <a:rPr lang="en-IN" sz="2200" dirty="0">
                <a:solidFill>
                  <a:srgbClr val="202C8F"/>
                </a:solidFill>
                <a:effectLst/>
                <a:latin typeface="Times New Roman" panose="02020603050405020304" pitchFamily="18" charset="0"/>
                <a:ea typeface="Times New Roman" panose="02020603050405020304" pitchFamily="18" charset="0"/>
                <a:cs typeface="Noto Sans Symbols"/>
              </a:rPr>
              <a:t>When a person:</a:t>
            </a:r>
          </a:p>
          <a:p>
            <a:pPr marL="342900" lvl="1" indent="-342900" algn="just">
              <a:lnSpc>
                <a:spcPct val="110000"/>
              </a:lnSpc>
            </a:pPr>
            <a:r>
              <a:rPr lang="en-IN" sz="2200" dirty="0">
                <a:solidFill>
                  <a:srgbClr val="202C8F"/>
                </a:solidFill>
                <a:effectLst/>
                <a:latin typeface="Times New Roman" panose="02020603050405020304" pitchFamily="18" charset="0"/>
                <a:ea typeface="Times New Roman" panose="02020603050405020304" pitchFamily="18" charset="0"/>
                <a:cs typeface="Noto Sans Symbols"/>
              </a:rPr>
              <a:t>Withdraws from people and things,</a:t>
            </a:r>
            <a:endParaRPr lang="en-IN" sz="2200" dirty="0">
              <a:solidFill>
                <a:srgbClr val="202C8F"/>
              </a:solidFill>
              <a:effectLst/>
              <a:latin typeface="Noto Sans Symbols"/>
              <a:ea typeface="Noto Sans Symbols"/>
              <a:cs typeface="Noto Sans Symbols"/>
            </a:endParaRPr>
          </a:p>
          <a:p>
            <a:pPr marL="342900" lvl="1" indent="-342900" algn="just">
              <a:lnSpc>
                <a:spcPct val="110000"/>
              </a:lnSpc>
            </a:pPr>
            <a:r>
              <a:rPr lang="en-IN" sz="2200" dirty="0">
                <a:solidFill>
                  <a:srgbClr val="202C8F"/>
                </a:solidFill>
                <a:effectLst/>
                <a:latin typeface="Times New Roman" panose="02020603050405020304" pitchFamily="18" charset="0"/>
                <a:ea typeface="Times New Roman" panose="02020603050405020304" pitchFamily="18" charset="0"/>
                <a:cs typeface="Noto Sans Symbols"/>
              </a:rPr>
              <a:t>Spends excessive time online, </a:t>
            </a:r>
            <a:endParaRPr lang="en-IN" sz="2200" dirty="0">
              <a:solidFill>
                <a:srgbClr val="202C8F"/>
              </a:solidFill>
              <a:effectLst/>
              <a:latin typeface="Noto Sans Symbols"/>
              <a:ea typeface="Noto Sans Symbols"/>
              <a:cs typeface="Noto Sans Symbols"/>
            </a:endParaRPr>
          </a:p>
          <a:p>
            <a:pPr marL="342900" lvl="1" indent="-342900" algn="just">
              <a:lnSpc>
                <a:spcPct val="110000"/>
              </a:lnSpc>
            </a:pPr>
            <a:r>
              <a:rPr lang="en-IN" sz="2200" dirty="0">
                <a:solidFill>
                  <a:srgbClr val="202C8F"/>
                </a:solidFill>
                <a:effectLst/>
                <a:latin typeface="Times New Roman" panose="02020603050405020304" pitchFamily="18" charset="0"/>
                <a:ea typeface="Times New Roman" panose="02020603050405020304" pitchFamily="18" charset="0"/>
                <a:cs typeface="Noto Sans Symbols"/>
              </a:rPr>
              <a:t>Low or no energy, unexplained aches and pains, changes on sleeping or eating habits. </a:t>
            </a:r>
            <a:endParaRPr lang="en-IN" sz="2200" dirty="0">
              <a:solidFill>
                <a:srgbClr val="202C8F"/>
              </a:solidFill>
              <a:effectLst/>
              <a:latin typeface="Noto Sans Symbols"/>
              <a:ea typeface="Noto Sans Symbols"/>
              <a:cs typeface="Noto Sans Symbols"/>
            </a:endParaRPr>
          </a:p>
          <a:p>
            <a:pPr algn="just">
              <a:lnSpc>
                <a:spcPct val="110000"/>
              </a:lnSpc>
            </a:pPr>
            <a:r>
              <a:rPr lang="en-IN" sz="2200" dirty="0">
                <a:solidFill>
                  <a:srgbClr val="202C8F"/>
                </a:solidFill>
                <a:effectLst/>
                <a:latin typeface="Times New Roman" panose="02020603050405020304" pitchFamily="18" charset="0"/>
                <a:ea typeface="Times New Roman" panose="02020603050405020304" pitchFamily="18" charset="0"/>
                <a:cs typeface="Noto Sans Symbols"/>
              </a:rPr>
              <a:t>Feelings of helplessness or hopelessness, difficulty in concentrating, </a:t>
            </a:r>
            <a:endParaRPr lang="en-IN" sz="2200" dirty="0">
              <a:solidFill>
                <a:srgbClr val="202C8F"/>
              </a:solidFill>
              <a:effectLst/>
              <a:latin typeface="Noto Sans Symbols"/>
              <a:ea typeface="Noto Sans Symbols"/>
              <a:cs typeface="Noto Sans Symbols"/>
            </a:endParaRPr>
          </a:p>
          <a:p>
            <a:pPr algn="just">
              <a:lnSpc>
                <a:spcPct val="110000"/>
              </a:lnSpc>
            </a:pPr>
            <a:r>
              <a:rPr lang="en-IN" sz="2200" dirty="0">
                <a:solidFill>
                  <a:srgbClr val="202C8F"/>
                </a:solidFill>
                <a:effectLst/>
                <a:latin typeface="Times New Roman" panose="02020603050405020304" pitchFamily="18" charset="0"/>
                <a:ea typeface="Times New Roman" panose="02020603050405020304" pitchFamily="18" charset="0"/>
                <a:cs typeface="Noto Sans Symbols"/>
              </a:rPr>
              <a:t>Aggressive behaviours,</a:t>
            </a:r>
            <a:endParaRPr lang="en-IN" sz="2200" dirty="0">
              <a:solidFill>
                <a:srgbClr val="202C8F"/>
              </a:solidFill>
              <a:effectLst/>
              <a:latin typeface="Noto Sans Symbols"/>
              <a:ea typeface="Noto Sans Symbols"/>
              <a:cs typeface="Noto Sans Symbols"/>
            </a:endParaRPr>
          </a:p>
          <a:p>
            <a:pPr algn="just">
              <a:lnSpc>
                <a:spcPct val="110000"/>
              </a:lnSpc>
            </a:pPr>
            <a:r>
              <a:rPr lang="en-IN" sz="2200" dirty="0">
                <a:solidFill>
                  <a:srgbClr val="202C8F"/>
                </a:solidFill>
                <a:effectLst/>
                <a:latin typeface="Times New Roman" panose="02020603050405020304" pitchFamily="18" charset="0"/>
                <a:ea typeface="Times New Roman" panose="02020603050405020304" pitchFamily="18" charset="0"/>
                <a:cs typeface="Noto Sans Symbols"/>
              </a:rPr>
              <a:t>Drop in academic or work performance;</a:t>
            </a:r>
            <a:endParaRPr lang="en-IN" sz="2200" dirty="0">
              <a:solidFill>
                <a:srgbClr val="202C8F"/>
              </a:solidFill>
              <a:effectLst/>
              <a:latin typeface="Noto Sans Symbols"/>
              <a:ea typeface="Noto Sans Symbols"/>
              <a:cs typeface="Noto Sans Symbols"/>
            </a:endParaRPr>
          </a:p>
          <a:p>
            <a:pPr algn="just">
              <a:lnSpc>
                <a:spcPct val="110000"/>
              </a:lnSpc>
            </a:pPr>
            <a:r>
              <a:rPr lang="en-IN" sz="2200" dirty="0">
                <a:solidFill>
                  <a:srgbClr val="202C8F"/>
                </a:solidFill>
                <a:effectLst/>
                <a:latin typeface="Times New Roman" panose="02020603050405020304" pitchFamily="18" charset="0"/>
                <a:ea typeface="Times New Roman" panose="02020603050405020304" pitchFamily="18" charset="0"/>
                <a:cs typeface="Noto Sans Symbols"/>
              </a:rPr>
              <a:t>Frequent conflicts with friends and family,</a:t>
            </a:r>
            <a:endParaRPr lang="en-IN" sz="2200" dirty="0">
              <a:solidFill>
                <a:srgbClr val="202C8F"/>
              </a:solidFill>
              <a:effectLst/>
              <a:latin typeface="Noto Sans Symbols"/>
              <a:ea typeface="Noto Sans Symbols"/>
              <a:cs typeface="Noto Sans Symbols"/>
            </a:endParaRPr>
          </a:p>
          <a:p>
            <a:pPr algn="just">
              <a:lnSpc>
                <a:spcPct val="110000"/>
              </a:lnSpc>
            </a:pPr>
            <a:r>
              <a:rPr lang="en-IN" sz="2200" dirty="0">
                <a:solidFill>
                  <a:srgbClr val="202C8F"/>
                </a:solidFill>
                <a:effectLst/>
                <a:latin typeface="Times New Roman" panose="02020603050405020304" pitchFamily="18" charset="0"/>
                <a:ea typeface="Times New Roman" panose="02020603050405020304" pitchFamily="18" charset="0"/>
                <a:cs typeface="Noto Sans Symbols"/>
              </a:rPr>
              <a:t>High-risk </a:t>
            </a:r>
            <a:r>
              <a:rPr lang="en-IN" sz="2200" dirty="0" err="1">
                <a:solidFill>
                  <a:srgbClr val="202C8F"/>
                </a:solidFill>
                <a:effectLst/>
                <a:latin typeface="Times New Roman" panose="02020603050405020304" pitchFamily="18" charset="0"/>
                <a:ea typeface="Times New Roman" panose="02020603050405020304" pitchFamily="18" charset="0"/>
                <a:cs typeface="Noto Sans Symbols"/>
              </a:rPr>
              <a:t>behaviors</a:t>
            </a:r>
            <a:r>
              <a:rPr lang="en-IN" sz="2200" dirty="0">
                <a:solidFill>
                  <a:srgbClr val="202C8F"/>
                </a:solidFill>
                <a:effectLst/>
                <a:latin typeface="Times New Roman" panose="02020603050405020304" pitchFamily="18" charset="0"/>
                <a:ea typeface="Times New Roman" panose="02020603050405020304" pitchFamily="18" charset="0"/>
                <a:cs typeface="Noto Sans Symbols"/>
              </a:rPr>
              <a:t> such as smoking, drinking, drug misuse or abuse; </a:t>
            </a:r>
            <a:endParaRPr lang="en-IN" sz="2200" dirty="0">
              <a:solidFill>
                <a:srgbClr val="202C8F"/>
              </a:solidFill>
              <a:effectLst/>
              <a:latin typeface="Noto Sans Symbols"/>
              <a:ea typeface="Noto Sans Symbols"/>
              <a:cs typeface="Noto Sans Symbols"/>
            </a:endParaRPr>
          </a:p>
          <a:p>
            <a:pPr>
              <a:lnSpc>
                <a:spcPct val="110000"/>
              </a:lnSpc>
            </a:pPr>
            <a:r>
              <a:rPr lang="en-IN" sz="2200" dirty="0">
                <a:solidFill>
                  <a:srgbClr val="202C8F"/>
                </a:solidFill>
                <a:effectLst/>
                <a:latin typeface="Times New Roman" panose="02020603050405020304" pitchFamily="18" charset="0"/>
                <a:ea typeface="Times New Roman" panose="02020603050405020304" pitchFamily="18" charset="0"/>
              </a:rPr>
              <a:t>Harm others and/or self, suicidal ideations and/ or attempts/ behaviours</a:t>
            </a:r>
            <a:endParaRPr lang="en-IN" sz="2200" dirty="0">
              <a:solidFill>
                <a:srgbClr val="202C8F"/>
              </a:solidFill>
            </a:endParaRPr>
          </a:p>
        </p:txBody>
      </p:sp>
    </p:spTree>
    <p:extLst>
      <p:ext uri="{BB962C8B-B14F-4D97-AF65-F5344CB8AC3E}">
        <p14:creationId xmlns:p14="http://schemas.microsoft.com/office/powerpoint/2010/main" val="4250147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AB426-5B7C-607E-D413-5D2C9495CC0A}"/>
              </a:ext>
            </a:extLst>
          </p:cNvPr>
          <p:cNvSpPr>
            <a:spLocks noGrp="1"/>
          </p:cNvSpPr>
          <p:nvPr>
            <p:ph type="ctrTitle"/>
          </p:nvPr>
        </p:nvSpPr>
        <p:spPr>
          <a:xfrm>
            <a:off x="1527048" y="327989"/>
            <a:ext cx="4550664" cy="2453773"/>
          </a:xfrm>
        </p:spPr>
        <p:txBody>
          <a:bodyPr/>
          <a:lstStyle/>
          <a:p>
            <a:r>
              <a:rPr lang="en-US" dirty="0"/>
              <a:t>THANK YOU </a:t>
            </a:r>
          </a:p>
        </p:txBody>
      </p:sp>
      <p:sp>
        <p:nvSpPr>
          <p:cNvPr id="3" name="Subtitle 2">
            <a:extLst>
              <a:ext uri="{FF2B5EF4-FFF2-40B4-BE49-F238E27FC236}">
                <a16:creationId xmlns:a16="http://schemas.microsoft.com/office/drawing/2014/main" id="{B787DFD8-D262-D485-B1F2-817C5A0928C5}"/>
              </a:ext>
            </a:extLst>
          </p:cNvPr>
          <p:cNvSpPr>
            <a:spLocks noGrp="1"/>
          </p:cNvSpPr>
          <p:nvPr>
            <p:ph type="subTitle" idx="1"/>
          </p:nvPr>
        </p:nvSpPr>
        <p:spPr>
          <a:xfrm>
            <a:off x="1545336" y="2846832"/>
            <a:ext cx="4550664" cy="2314448"/>
          </a:xfrm>
        </p:spPr>
        <p:txBody>
          <a:bodyPr>
            <a:normAutofit/>
          </a:bodyPr>
          <a:lstStyle/>
          <a:p>
            <a:endParaRPr lang="en-US" dirty="0"/>
          </a:p>
        </p:txBody>
      </p:sp>
    </p:spTree>
    <p:extLst>
      <p:ext uri="{BB962C8B-B14F-4D97-AF65-F5344CB8AC3E}">
        <p14:creationId xmlns:p14="http://schemas.microsoft.com/office/powerpoint/2010/main" val="1003962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7AF1A1-D896-5DA2-7309-13BAC4620281}"/>
              </a:ext>
            </a:extLst>
          </p:cNvPr>
          <p:cNvSpPr/>
          <p:nvPr/>
        </p:nvSpPr>
        <p:spPr>
          <a:xfrm>
            <a:off x="4700448" y="2299699"/>
            <a:ext cx="3258611" cy="3544584"/>
          </a:xfrm>
          <a:prstGeom prst="rect">
            <a:avLst/>
          </a:prstGeom>
          <a:noFill/>
          <a:ln w="76200">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7BE5C97C-A8CC-1A79-B227-5FD1E75DF9BE}"/>
              </a:ext>
            </a:extLst>
          </p:cNvPr>
          <p:cNvSpPr/>
          <p:nvPr/>
        </p:nvSpPr>
        <p:spPr>
          <a:xfrm>
            <a:off x="8775671" y="2516998"/>
            <a:ext cx="2774023" cy="27740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202C8F"/>
                </a:solidFill>
              </a:rPr>
              <a:t>Ensure your wellbeing in digital space</a:t>
            </a:r>
          </a:p>
        </p:txBody>
      </p:sp>
      <p:sp>
        <p:nvSpPr>
          <p:cNvPr id="7" name="Rectangle 6">
            <a:extLst>
              <a:ext uri="{FF2B5EF4-FFF2-40B4-BE49-F238E27FC236}">
                <a16:creationId xmlns:a16="http://schemas.microsoft.com/office/drawing/2014/main" id="{6865A966-523B-29B9-E01A-8D16F2400918}"/>
              </a:ext>
            </a:extLst>
          </p:cNvPr>
          <p:cNvSpPr/>
          <p:nvPr/>
        </p:nvSpPr>
        <p:spPr>
          <a:xfrm>
            <a:off x="974332" y="2231119"/>
            <a:ext cx="3258611" cy="3544584"/>
          </a:xfrm>
          <a:prstGeom prst="rect">
            <a:avLst/>
          </a:prstGeom>
          <a:noFill/>
          <a:ln w="76200">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DBA0333-4139-23FC-2630-43649E11FBF8}"/>
              </a:ext>
            </a:extLst>
          </p:cNvPr>
          <p:cNvSpPr/>
          <p:nvPr/>
        </p:nvSpPr>
        <p:spPr>
          <a:xfrm>
            <a:off x="8426564" y="2299699"/>
            <a:ext cx="3258611" cy="3407424"/>
          </a:xfrm>
          <a:prstGeom prst="rect">
            <a:avLst/>
          </a:prstGeom>
          <a:noFill/>
          <a:ln w="76200">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A3C30A90-3D24-2F86-EF39-3ECE8B635228}"/>
              </a:ext>
            </a:extLst>
          </p:cNvPr>
          <p:cNvSpPr/>
          <p:nvPr/>
        </p:nvSpPr>
        <p:spPr>
          <a:xfrm>
            <a:off x="1292831" y="2546279"/>
            <a:ext cx="2774023" cy="27740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202C8F"/>
                </a:solidFill>
              </a:rPr>
              <a:t>Components of  ‘health’</a:t>
            </a:r>
          </a:p>
        </p:txBody>
      </p:sp>
      <p:sp>
        <p:nvSpPr>
          <p:cNvPr id="10" name="Oval 9">
            <a:extLst>
              <a:ext uri="{FF2B5EF4-FFF2-40B4-BE49-F238E27FC236}">
                <a16:creationId xmlns:a16="http://schemas.microsoft.com/office/drawing/2014/main" id="{7874FA1C-F823-3438-9340-EB7CE2B602CE}"/>
              </a:ext>
            </a:extLst>
          </p:cNvPr>
          <p:cNvSpPr/>
          <p:nvPr/>
        </p:nvSpPr>
        <p:spPr>
          <a:xfrm>
            <a:off x="5057111" y="2698679"/>
            <a:ext cx="2774023" cy="27740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202C8F"/>
                </a:solidFill>
              </a:rPr>
              <a:t>Overcoming Risks of Digital Overuse </a:t>
            </a:r>
          </a:p>
        </p:txBody>
      </p:sp>
      <p:sp>
        <p:nvSpPr>
          <p:cNvPr id="3" name="TextBox 2">
            <a:extLst>
              <a:ext uri="{FF2B5EF4-FFF2-40B4-BE49-F238E27FC236}">
                <a16:creationId xmlns:a16="http://schemas.microsoft.com/office/drawing/2014/main" id="{17E82ADD-BCA0-89D1-C74E-D71D2839E7B6}"/>
              </a:ext>
            </a:extLst>
          </p:cNvPr>
          <p:cNvSpPr txBox="1"/>
          <p:nvPr/>
        </p:nvSpPr>
        <p:spPr>
          <a:xfrm>
            <a:off x="737420" y="897631"/>
            <a:ext cx="6846938" cy="584775"/>
          </a:xfrm>
          <a:prstGeom prst="rect">
            <a:avLst/>
          </a:prstGeom>
          <a:noFill/>
        </p:spPr>
        <p:txBody>
          <a:bodyPr wrap="square">
            <a:spAutoFit/>
          </a:bodyPr>
          <a:lstStyle/>
          <a:p>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Ensuring Well-Being in Digital Space</a:t>
            </a:r>
            <a:r>
              <a:rPr kumimoji="0" lang="en-US" altLang="en-US" sz="3200" b="0" i="0" u="none" strike="noStrike" cap="none" normalizeH="0" baseline="0" dirty="0">
                <a:ln>
                  <a:noFill/>
                </a:ln>
                <a:solidFill>
                  <a:srgbClr val="202C8F"/>
                </a:solidFill>
                <a:effectLst/>
                <a:latin typeface="Times New Roman" panose="02020603050405020304" pitchFamily="18" charset="0"/>
                <a:cs typeface="Times New Roman" panose="02020603050405020304" pitchFamily="18" charset="0"/>
              </a:rPr>
              <a:t> </a:t>
            </a:r>
            <a:endParaRPr lang="en-IN" sz="3200" dirty="0">
              <a:solidFill>
                <a:srgbClr val="202C8F"/>
              </a:solidFill>
            </a:endParaRPr>
          </a:p>
        </p:txBody>
      </p:sp>
    </p:spTree>
    <p:extLst>
      <p:ext uri="{BB962C8B-B14F-4D97-AF65-F5344CB8AC3E}">
        <p14:creationId xmlns:p14="http://schemas.microsoft.com/office/powerpoint/2010/main" val="167699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770215" y="741458"/>
            <a:ext cx="3932237" cy="1524662"/>
          </a:xfrm>
        </p:spPr>
        <p:txBody>
          <a:bodyPr anchor="b">
            <a:normAutofit/>
          </a:bodyPr>
          <a:lstStyle/>
          <a:p>
            <a:r>
              <a:rPr lang="en-US" dirty="0">
                <a:solidFill>
                  <a:srgbClr val="FF0000"/>
                </a:solidFill>
              </a:rPr>
              <a:t>HEALTH</a:t>
            </a:r>
          </a:p>
        </p:txBody>
      </p:sp>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12"/>
          </p:nvPr>
        </p:nvSpPr>
        <p:spPr>
          <a:xfrm>
            <a:off x="10438475" y="457199"/>
            <a:ext cx="987552" cy="244503"/>
          </a:xfrm>
        </p:spPr>
        <p:txBody>
          <a:bodyPr anchor="ctr">
            <a:normAutofit/>
          </a:bodyPr>
          <a:lstStyle/>
          <a:p>
            <a:pPr>
              <a:lnSpc>
                <a:spcPct val="90000"/>
              </a:lnSpc>
              <a:spcAft>
                <a:spcPts val="600"/>
              </a:spcAft>
            </a:pPr>
            <a:fld id="{48F63A3B-78C7-47BE-AE5E-E10140E04643}" type="slidenum">
              <a:rPr lang="en-US" sz="1100" smtClean="0"/>
              <a:pPr>
                <a:lnSpc>
                  <a:spcPct val="90000"/>
                </a:lnSpc>
                <a:spcAft>
                  <a:spcPts val="600"/>
                </a:spcAft>
              </a:pPr>
              <a:t>5</a:t>
            </a:fld>
            <a:endParaRPr lang="en-US" sz="1100"/>
          </a:p>
        </p:txBody>
      </p:sp>
      <p:sp>
        <p:nvSpPr>
          <p:cNvPr id="3" name="Content Placeholder 2">
            <a:extLst>
              <a:ext uri="{FF2B5EF4-FFF2-40B4-BE49-F238E27FC236}">
                <a16:creationId xmlns:a16="http://schemas.microsoft.com/office/drawing/2014/main" id="{1E0B8C4B-3A3C-9FD1-59FB-1666C1F09376}"/>
              </a:ext>
            </a:extLst>
          </p:cNvPr>
          <p:cNvSpPr>
            <a:spLocks noGrp="1"/>
          </p:cNvSpPr>
          <p:nvPr>
            <p:ph type="body" sz="half" idx="2"/>
          </p:nvPr>
        </p:nvSpPr>
        <p:spPr>
          <a:xfrm>
            <a:off x="412955" y="2301902"/>
            <a:ext cx="6004475" cy="3567086"/>
          </a:xfrm>
        </p:spPr>
        <p:txBody>
          <a:bodyPr>
            <a:normAutofit fontScale="92500" lnSpcReduction="10000"/>
          </a:bodyPr>
          <a:lstStyle/>
          <a:p>
            <a:r>
              <a:rPr lang="en-IN" sz="3000" u="sng" dirty="0">
                <a:solidFill>
                  <a:srgbClr val="202C8F"/>
                </a:solidFill>
                <a:latin typeface="Times New Roman" panose="02020603050405020304" pitchFamily="18" charset="0"/>
                <a:cs typeface="Times New Roman" panose="02020603050405020304" pitchFamily="18" charset="0"/>
              </a:rPr>
              <a:t>Health</a:t>
            </a:r>
            <a:r>
              <a:rPr lang="en-IN" sz="3000" dirty="0">
                <a:solidFill>
                  <a:srgbClr val="202C8F"/>
                </a:solidFill>
                <a:latin typeface="Times New Roman" panose="02020603050405020304" pitchFamily="18" charset="0"/>
                <a:cs typeface="Times New Roman" panose="02020603050405020304" pitchFamily="18" charset="0"/>
              </a:rPr>
              <a:t> is </a:t>
            </a:r>
            <a:r>
              <a:rPr lang="en-US" sz="3000" dirty="0">
                <a:solidFill>
                  <a:srgbClr val="202C8F"/>
                </a:solidFill>
                <a:latin typeface="Times New Roman" panose="02020603050405020304" pitchFamily="18" charset="0"/>
                <a:cs typeface="Times New Roman" panose="02020603050405020304" pitchFamily="18" charset="0"/>
              </a:rPr>
              <a:t>a state of complete physical, mental and social </a:t>
            </a:r>
            <a:r>
              <a:rPr lang="en-US" sz="3000" dirty="0">
                <a:solidFill>
                  <a:srgbClr val="FF0000"/>
                </a:solidFill>
                <a:latin typeface="Times New Roman" panose="02020603050405020304" pitchFamily="18" charset="0"/>
                <a:cs typeface="Times New Roman" panose="02020603050405020304" pitchFamily="18" charset="0"/>
              </a:rPr>
              <a:t>well-being</a:t>
            </a:r>
            <a:r>
              <a:rPr lang="en-US" sz="3000" dirty="0">
                <a:solidFill>
                  <a:srgbClr val="202C8F"/>
                </a:solidFill>
                <a:latin typeface="Times New Roman" panose="02020603050405020304" pitchFamily="18" charset="0"/>
                <a:cs typeface="Times New Roman" panose="02020603050405020304" pitchFamily="18" charset="0"/>
              </a:rPr>
              <a:t> and not merely the absence of  disease or infirmity</a:t>
            </a:r>
            <a:r>
              <a:rPr lang="en-US" sz="4800" i="1" dirty="0"/>
              <a:t> </a:t>
            </a:r>
            <a:r>
              <a:rPr lang="en-US" sz="1900" i="1" dirty="0"/>
              <a:t>(WHO 2001)</a:t>
            </a:r>
            <a:endParaRPr lang="en-US" sz="4800" i="1" dirty="0"/>
          </a:p>
          <a:p>
            <a:endParaRPr lang="en-IN" sz="3000" dirty="0"/>
          </a:p>
          <a:p>
            <a:r>
              <a:rPr lang="en-US" sz="3000" dirty="0"/>
              <a:t>There is no health without mental health.</a:t>
            </a:r>
          </a:p>
          <a:p>
            <a:r>
              <a:rPr lang="en-US" i="1" dirty="0"/>
              <a:t>(WHO,1954)</a:t>
            </a:r>
          </a:p>
        </p:txBody>
      </p:sp>
      <p:pic>
        <p:nvPicPr>
          <p:cNvPr id="4" name="Picture 2" descr="Body, spirit, mind Balance - Mentalist Ehud Segev (The Mentalizer) New York  City NYC">
            <a:extLst>
              <a:ext uri="{FF2B5EF4-FFF2-40B4-BE49-F238E27FC236}">
                <a16:creationId xmlns:a16="http://schemas.microsoft.com/office/drawing/2014/main" id="{22545E04-651A-3986-0FB1-18C9E234BF1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27146" y="1512272"/>
            <a:ext cx="4575546" cy="4356716"/>
          </a:xfrm>
          <a:prstGeom prst="rect">
            <a:avLst/>
          </a:prstGeom>
          <a:solidFill>
            <a:srgbClr val="FFFFFF"/>
          </a:solidFill>
        </p:spPr>
      </p:pic>
    </p:spTree>
    <p:extLst>
      <p:ext uri="{BB962C8B-B14F-4D97-AF65-F5344CB8AC3E}">
        <p14:creationId xmlns:p14="http://schemas.microsoft.com/office/powerpoint/2010/main" val="979622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4224338" y="814388"/>
            <a:ext cx="6767512" cy="1220889"/>
          </a:xfrm>
        </p:spPr>
        <p:txBody>
          <a:bodyPr/>
          <a:lstStyle/>
          <a:p>
            <a:r>
              <a:rPr lang="en-US" sz="3600" dirty="0">
                <a:solidFill>
                  <a:srgbClr val="FF0000"/>
                </a:solidFill>
              </a:rPr>
              <a:t>Mental health</a:t>
            </a:r>
            <a:r>
              <a:rPr lang="en-US" sz="4400" dirty="0"/>
              <a:t> </a:t>
            </a:r>
            <a:endParaRPr lang="en-US" dirty="0"/>
          </a:p>
        </p:txBody>
      </p:sp>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12"/>
          </p:nvPr>
        </p:nvSpPr>
        <p:spPr>
          <a:xfrm>
            <a:off x="10003536" y="472108"/>
            <a:ext cx="987552" cy="244503"/>
          </a:xfrm>
        </p:spPr>
        <p:txBody>
          <a:bodyPr/>
          <a:lstStyle/>
          <a:p>
            <a:fld id="{48F63A3B-78C7-47BE-AE5E-E10140E04643}" type="slidenum">
              <a:rPr lang="en-US" smtClean="0"/>
              <a:pPr/>
              <a:t>6</a:t>
            </a:fld>
            <a:endParaRPr lang="en-US" dirty="0"/>
          </a:p>
        </p:txBody>
      </p:sp>
      <p:sp>
        <p:nvSpPr>
          <p:cNvPr id="3" name="Content Placeholder 2">
            <a:extLst>
              <a:ext uri="{FF2B5EF4-FFF2-40B4-BE49-F238E27FC236}">
                <a16:creationId xmlns:a16="http://schemas.microsoft.com/office/drawing/2014/main" id="{1E0B8C4B-3A3C-9FD1-59FB-1666C1F09376}"/>
              </a:ext>
            </a:extLst>
          </p:cNvPr>
          <p:cNvSpPr>
            <a:spLocks noGrp="1"/>
          </p:cNvSpPr>
          <p:nvPr>
            <p:ph idx="1"/>
          </p:nvPr>
        </p:nvSpPr>
        <p:spPr>
          <a:xfrm>
            <a:off x="4224528" y="2133054"/>
            <a:ext cx="6766560" cy="4037932"/>
          </a:xfrm>
        </p:spPr>
        <p:txBody>
          <a:bodyPr>
            <a:normAutofit/>
          </a:bodyPr>
          <a:lstStyle/>
          <a:p>
            <a:r>
              <a:rPr lang="en-US" sz="2800" dirty="0"/>
              <a:t> </a:t>
            </a:r>
            <a:r>
              <a:rPr lang="en-US" sz="2800" i="1" dirty="0"/>
              <a:t> </a:t>
            </a:r>
            <a:r>
              <a:rPr lang="en-US" sz="2800" dirty="0">
                <a:latin typeface="Times New Roman" panose="02020603050405020304" pitchFamily="18" charset="0"/>
                <a:cs typeface="Times New Roman" panose="02020603050405020304" pitchFamily="18" charset="0"/>
              </a:rPr>
              <a:t>A state of </a:t>
            </a:r>
            <a:r>
              <a:rPr lang="en-US" sz="2800" dirty="0">
                <a:solidFill>
                  <a:srgbClr val="FF0000"/>
                </a:solidFill>
                <a:latin typeface="Times New Roman" panose="02020603050405020304" pitchFamily="18" charset="0"/>
                <a:cs typeface="Times New Roman" panose="02020603050405020304" pitchFamily="18" charset="0"/>
              </a:rPr>
              <a:t>well-being</a:t>
            </a:r>
            <a:r>
              <a:rPr lang="en-US" sz="2800" dirty="0">
                <a:latin typeface="Times New Roman" panose="02020603050405020304" pitchFamily="18" charset="0"/>
                <a:cs typeface="Times New Roman" panose="02020603050405020304" pitchFamily="18" charset="0"/>
              </a:rPr>
              <a:t> in which the individual </a:t>
            </a:r>
          </a:p>
          <a:p>
            <a:pPr lvl="2">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Realizes own </a:t>
            </a:r>
            <a:r>
              <a:rPr lang="en-US" sz="2800" dirty="0">
                <a:solidFill>
                  <a:srgbClr val="FF0000"/>
                </a:solidFill>
                <a:latin typeface="Times New Roman" panose="02020603050405020304" pitchFamily="18" charset="0"/>
                <a:cs typeface="Times New Roman" panose="02020603050405020304" pitchFamily="18" charset="0"/>
              </a:rPr>
              <a:t>abilities</a:t>
            </a:r>
            <a:r>
              <a:rPr lang="en-US" sz="2800" dirty="0">
                <a:latin typeface="Times New Roman" panose="02020603050405020304" pitchFamily="18" charset="0"/>
                <a:cs typeface="Times New Roman" panose="02020603050405020304" pitchFamily="18" charset="0"/>
              </a:rPr>
              <a:t>, </a:t>
            </a:r>
          </a:p>
          <a:p>
            <a:pPr lvl="2">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Can </a:t>
            </a:r>
            <a:r>
              <a:rPr lang="en-US" sz="2800" dirty="0">
                <a:solidFill>
                  <a:srgbClr val="FF0000"/>
                </a:solidFill>
                <a:latin typeface="Times New Roman" panose="02020603050405020304" pitchFamily="18" charset="0"/>
                <a:cs typeface="Times New Roman" panose="02020603050405020304" pitchFamily="18" charset="0"/>
              </a:rPr>
              <a:t>cope</a:t>
            </a:r>
            <a:r>
              <a:rPr lang="en-US" sz="2800" dirty="0">
                <a:latin typeface="Times New Roman" panose="02020603050405020304" pitchFamily="18" charset="0"/>
                <a:cs typeface="Times New Roman" panose="02020603050405020304" pitchFamily="18" charset="0"/>
              </a:rPr>
              <a:t> with the normal stresses of life, </a:t>
            </a:r>
          </a:p>
          <a:p>
            <a:pPr lvl="2">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Can </a:t>
            </a:r>
            <a:r>
              <a:rPr lang="en-US" sz="2800" dirty="0">
                <a:solidFill>
                  <a:srgbClr val="FF0000"/>
                </a:solidFill>
                <a:latin typeface="Times New Roman" panose="02020603050405020304" pitchFamily="18" charset="0"/>
                <a:cs typeface="Times New Roman" panose="02020603050405020304" pitchFamily="18" charset="0"/>
              </a:rPr>
              <a:t>work</a:t>
            </a:r>
            <a:r>
              <a:rPr lang="en-US" sz="2800" dirty="0">
                <a:latin typeface="Times New Roman" panose="02020603050405020304" pitchFamily="18" charset="0"/>
                <a:cs typeface="Times New Roman" panose="02020603050405020304" pitchFamily="18" charset="0"/>
              </a:rPr>
              <a:t> productively and fruitfully, </a:t>
            </a:r>
          </a:p>
          <a:p>
            <a:pPr lvl="2">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Can </a:t>
            </a:r>
            <a:r>
              <a:rPr lang="en-US" sz="2800" dirty="0">
                <a:solidFill>
                  <a:srgbClr val="FF0000"/>
                </a:solidFill>
                <a:latin typeface="Times New Roman" panose="02020603050405020304" pitchFamily="18" charset="0"/>
                <a:cs typeface="Times New Roman" panose="02020603050405020304" pitchFamily="18" charset="0"/>
              </a:rPr>
              <a:t>contribute</a:t>
            </a:r>
            <a:r>
              <a:rPr lang="en-US" sz="2800" dirty="0">
                <a:latin typeface="Times New Roman" panose="02020603050405020304" pitchFamily="18" charset="0"/>
                <a:cs typeface="Times New Roman" panose="02020603050405020304" pitchFamily="18" charset="0"/>
              </a:rPr>
              <a:t> to the community </a:t>
            </a:r>
          </a:p>
          <a:p>
            <a:pPr marL="338328" lvl="1" indent="0" algn="r">
              <a:buNone/>
            </a:pPr>
            <a:r>
              <a:rPr lang="en-US" sz="2400" i="1" dirty="0"/>
              <a:t>(WHO 2001a, p.1)</a:t>
            </a:r>
            <a:endParaRPr lang="en-IN" sz="2400" dirty="0"/>
          </a:p>
          <a:p>
            <a:endParaRPr lang="en-US" dirty="0"/>
          </a:p>
        </p:txBody>
      </p:sp>
    </p:spTree>
    <p:extLst>
      <p:ext uri="{BB962C8B-B14F-4D97-AF65-F5344CB8AC3E}">
        <p14:creationId xmlns:p14="http://schemas.microsoft.com/office/powerpoint/2010/main" val="1916223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590550" y="1219200"/>
            <a:ext cx="9906000" cy="4438650"/>
          </a:xfrm>
        </p:spPr>
        <p:txBody>
          <a:bodyPr/>
          <a:lstStyle/>
          <a:p>
            <a:pPr algn="l"/>
            <a:r>
              <a:rPr lang="en-US" sz="2800" b="0" cap="none" dirty="0">
                <a:latin typeface="Times New Roman" panose="02020603050405020304" pitchFamily="18" charset="0"/>
                <a:cs typeface="Times New Roman" panose="02020603050405020304" pitchFamily="18" charset="0"/>
              </a:rPr>
              <a:t>Mental health is essential for the well-being and functioning of individuals, families, communities and nations.</a:t>
            </a:r>
            <a:br>
              <a:rPr lang="en-US" sz="2800" dirty="0"/>
            </a:br>
            <a:br>
              <a:rPr lang="en-US" sz="2800" dirty="0"/>
            </a:br>
            <a:r>
              <a:rPr lang="en-US" sz="2800" b="0" cap="none" dirty="0">
                <a:latin typeface="Times New Roman" panose="02020603050405020304" pitchFamily="18" charset="0"/>
                <a:cs typeface="Times New Roman" panose="02020603050405020304" pitchFamily="18" charset="0"/>
              </a:rPr>
              <a:t>Mental health is determined by</a:t>
            </a:r>
            <a:br>
              <a:rPr lang="en-US" sz="2800" b="0" cap="none" dirty="0">
                <a:latin typeface="Times New Roman" panose="02020603050405020304" pitchFamily="18" charset="0"/>
                <a:cs typeface="Times New Roman" panose="02020603050405020304" pitchFamily="18" charset="0"/>
              </a:rPr>
            </a:br>
            <a:r>
              <a:rPr lang="en-US" sz="2800" b="0" cap="none" dirty="0">
                <a:latin typeface="Times New Roman" panose="02020603050405020304" pitchFamily="18" charset="0"/>
                <a:cs typeface="Times New Roman" panose="02020603050405020304" pitchFamily="18" charset="0"/>
              </a:rPr>
              <a:t>	</a:t>
            </a:r>
            <a:r>
              <a:rPr lang="en-US" sz="2800" cap="none" dirty="0">
                <a:latin typeface="Times New Roman" panose="02020603050405020304" pitchFamily="18" charset="0"/>
                <a:cs typeface="Times New Roman" panose="02020603050405020304" pitchFamily="18" charset="0"/>
              </a:rPr>
              <a:t>Individual</a:t>
            </a:r>
            <a:r>
              <a:rPr lang="en-US" sz="2800" b="0" cap="none" dirty="0">
                <a:latin typeface="Times New Roman" panose="02020603050405020304" pitchFamily="18" charset="0"/>
                <a:cs typeface="Times New Roman" panose="02020603050405020304" pitchFamily="18" charset="0"/>
              </a:rPr>
              <a:t> factors and experiences, </a:t>
            </a:r>
            <a:br>
              <a:rPr lang="en-US" sz="2800" b="0" cap="none" dirty="0">
                <a:latin typeface="Times New Roman" panose="02020603050405020304" pitchFamily="18" charset="0"/>
                <a:cs typeface="Times New Roman" panose="02020603050405020304" pitchFamily="18" charset="0"/>
              </a:rPr>
            </a:br>
            <a:r>
              <a:rPr lang="en-US" sz="2800" b="0" cap="none" dirty="0">
                <a:latin typeface="Times New Roman" panose="02020603050405020304" pitchFamily="18" charset="0"/>
                <a:cs typeface="Times New Roman" panose="02020603050405020304" pitchFamily="18" charset="0"/>
              </a:rPr>
              <a:t>	</a:t>
            </a:r>
            <a:r>
              <a:rPr lang="en-US" sz="2800" cap="none" dirty="0">
                <a:latin typeface="Times New Roman" panose="02020603050405020304" pitchFamily="18" charset="0"/>
                <a:cs typeface="Times New Roman" panose="02020603050405020304" pitchFamily="18" charset="0"/>
              </a:rPr>
              <a:t>Social</a:t>
            </a:r>
            <a:r>
              <a:rPr lang="en-US" sz="2800" b="0" cap="none" dirty="0">
                <a:latin typeface="Times New Roman" panose="02020603050405020304" pitchFamily="18" charset="0"/>
                <a:cs typeface="Times New Roman" panose="02020603050405020304" pitchFamily="18" charset="0"/>
              </a:rPr>
              <a:t> interaction, societal structures and resources</a:t>
            </a:r>
            <a:br>
              <a:rPr lang="en-US" sz="2800" b="0" cap="none" dirty="0">
                <a:latin typeface="Times New Roman" panose="02020603050405020304" pitchFamily="18" charset="0"/>
                <a:cs typeface="Times New Roman" panose="02020603050405020304" pitchFamily="18" charset="0"/>
              </a:rPr>
            </a:br>
            <a:r>
              <a:rPr lang="en-US" sz="2800" b="0" cap="none" dirty="0">
                <a:latin typeface="Times New Roman" panose="02020603050405020304" pitchFamily="18" charset="0"/>
                <a:cs typeface="Times New Roman" panose="02020603050405020304" pitchFamily="18" charset="0"/>
              </a:rPr>
              <a:t>	</a:t>
            </a:r>
            <a:r>
              <a:rPr lang="en-US" sz="2800" cap="none" dirty="0">
                <a:latin typeface="Times New Roman" panose="02020603050405020304" pitchFamily="18" charset="0"/>
                <a:cs typeface="Times New Roman" panose="02020603050405020304" pitchFamily="18" charset="0"/>
              </a:rPr>
              <a:t>Cultural</a:t>
            </a:r>
            <a:r>
              <a:rPr lang="en-US" sz="2800" b="0" cap="none" dirty="0">
                <a:latin typeface="Times New Roman" panose="02020603050405020304" pitchFamily="18" charset="0"/>
                <a:cs typeface="Times New Roman" panose="02020603050405020304" pitchFamily="18" charset="0"/>
              </a:rPr>
              <a:t> values</a:t>
            </a:r>
            <a:br>
              <a:rPr lang="en-US" sz="2800" b="0" cap="none" dirty="0">
                <a:latin typeface="Times New Roman" panose="02020603050405020304" pitchFamily="18" charset="0"/>
                <a:cs typeface="Times New Roman" panose="02020603050405020304" pitchFamily="18" charset="0"/>
              </a:rPr>
            </a:br>
            <a:br>
              <a:rPr lang="en-US" sz="2800" b="0" cap="none" dirty="0">
                <a:latin typeface="Times New Roman" panose="02020603050405020304" pitchFamily="18" charset="0"/>
                <a:cs typeface="Times New Roman" panose="02020603050405020304" pitchFamily="18" charset="0"/>
              </a:rPr>
            </a:br>
            <a:r>
              <a:rPr lang="en-US" sz="2800" b="0" i="1" cap="none" dirty="0">
                <a:latin typeface="Times New Roman" panose="02020603050405020304" pitchFamily="18" charset="0"/>
                <a:cs typeface="Times New Roman" panose="02020603050405020304" pitchFamily="18" charset="0"/>
              </a:rPr>
              <a:t>Mental, physical, and social functioning are </a:t>
            </a:r>
            <a:r>
              <a:rPr lang="en-IN" sz="2800" b="0" i="1" cap="none" dirty="0">
                <a:latin typeface="Times New Roman" panose="02020603050405020304" pitchFamily="18" charset="0"/>
                <a:cs typeface="Times New Roman" panose="02020603050405020304" pitchFamily="18" charset="0"/>
              </a:rPr>
              <a:t>interdependent.</a:t>
            </a:r>
            <a:br>
              <a:rPr lang="en-US" sz="2800" b="0" cap="none" dirty="0">
                <a:latin typeface="Times New Roman" panose="02020603050405020304" pitchFamily="18" charset="0"/>
                <a:cs typeface="Times New Roman" panose="02020603050405020304" pitchFamily="18" charset="0"/>
              </a:rPr>
            </a:br>
            <a:endParaRPr lang="en-US" sz="2400" b="0" dirty="0">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A2E339BF-E6D7-DD0E-AF02-6813852EE723}"/>
              </a:ext>
            </a:extLst>
          </p:cNvPr>
          <p:cNvSpPr>
            <a:spLocks noGrp="1"/>
          </p:cNvSpPr>
          <p:nvPr>
            <p:ph type="body" idx="1"/>
          </p:nvPr>
        </p:nvSpPr>
        <p:spPr>
          <a:xfrm>
            <a:off x="590550" y="381104"/>
            <a:ext cx="6400800" cy="572012"/>
          </a:xfrm>
        </p:spPr>
        <p:txBody>
          <a:bodyPr/>
          <a:lstStyle/>
          <a:p>
            <a:r>
              <a:rPr lang="en-US" sz="3600" b="1" cap="none" dirty="0">
                <a:solidFill>
                  <a:srgbClr val="FF0000"/>
                </a:solidFill>
                <a:latin typeface="Times New Roman" panose="02020603050405020304" pitchFamily="18" charset="0"/>
                <a:cs typeface="Times New Roman" panose="02020603050405020304" pitchFamily="18" charset="0"/>
              </a:rPr>
              <a:t>Mental Health</a:t>
            </a:r>
            <a:endParaRPr lang="en-US" sz="3600" b="1" dirty="0">
              <a:solidFill>
                <a:srgbClr val="FF0000"/>
              </a:solidFill>
            </a:endParaRPr>
          </a:p>
        </p:txBody>
      </p:sp>
    </p:spTree>
    <p:extLst>
      <p:ext uri="{BB962C8B-B14F-4D97-AF65-F5344CB8AC3E}">
        <p14:creationId xmlns:p14="http://schemas.microsoft.com/office/powerpoint/2010/main" val="2952923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B311B-3177-0658-3585-6639F26A9BF6}"/>
              </a:ext>
            </a:extLst>
          </p:cNvPr>
          <p:cNvSpPr>
            <a:spLocks noGrp="1"/>
          </p:cNvSpPr>
          <p:nvPr>
            <p:ph type="title"/>
          </p:nvPr>
        </p:nvSpPr>
        <p:spPr>
          <a:xfrm>
            <a:off x="758952" y="731520"/>
            <a:ext cx="10671048" cy="1362057"/>
          </a:xfrm>
        </p:spPr>
        <p:txBody>
          <a:bodyPr/>
          <a:lstStyle/>
          <a:p>
            <a:pPr algn="l"/>
            <a:r>
              <a:rPr lang="en-US" sz="3200" dirty="0">
                <a:latin typeface="Bahnschrift SemiBold SemiConden" panose="020B0502040204020203" pitchFamily="34" charset="0"/>
              </a:rPr>
              <a:t>Who is mentally healthy?</a:t>
            </a:r>
          </a:p>
        </p:txBody>
      </p:sp>
      <p:sp>
        <p:nvSpPr>
          <p:cNvPr id="4" name="Content Placeholder 3">
            <a:extLst>
              <a:ext uri="{FF2B5EF4-FFF2-40B4-BE49-F238E27FC236}">
                <a16:creationId xmlns:a16="http://schemas.microsoft.com/office/drawing/2014/main" id="{89E523CF-FB09-0C39-A929-1785D4CF14C7}"/>
              </a:ext>
            </a:extLst>
          </p:cNvPr>
          <p:cNvSpPr>
            <a:spLocks noGrp="1"/>
          </p:cNvSpPr>
          <p:nvPr>
            <p:ph sz="half" idx="1"/>
          </p:nvPr>
        </p:nvSpPr>
        <p:spPr>
          <a:xfrm>
            <a:off x="755904" y="2236763"/>
            <a:ext cx="6475362" cy="3423373"/>
          </a:xfrm>
        </p:spPr>
        <p:txBody>
          <a:bodyPr/>
          <a:lstStyle/>
          <a:p>
            <a:r>
              <a:rPr lang="en-IN" sz="2400" dirty="0"/>
              <a:t>Someone who is always online? </a:t>
            </a:r>
          </a:p>
          <a:p>
            <a:r>
              <a:rPr lang="en-IN" sz="2400" dirty="0"/>
              <a:t>Who remains isolated because they feel no good at anything? </a:t>
            </a:r>
          </a:p>
          <a:p>
            <a:r>
              <a:rPr lang="en-IN" sz="2400" dirty="0"/>
              <a:t>Are they mentally healthy?</a:t>
            </a:r>
          </a:p>
          <a:p>
            <a:endParaRPr lang="en-IN" dirty="0"/>
          </a:p>
        </p:txBody>
      </p:sp>
      <p:pic>
        <p:nvPicPr>
          <p:cNvPr id="5" name="Picture 4" descr="What did u do?!why are u feeling so shy? | Photography poses for men, Best  profile pictures, Cute boys images">
            <a:extLst>
              <a:ext uri="{FF2B5EF4-FFF2-40B4-BE49-F238E27FC236}">
                <a16:creationId xmlns:a16="http://schemas.microsoft.com/office/drawing/2014/main" id="{4CD0142F-29F3-9EF9-EED0-927B388C82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8504" y="1245885"/>
            <a:ext cx="3801495" cy="4213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6474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8954-9BCB-7FD9-A210-38DC54382D45}"/>
              </a:ext>
            </a:extLst>
          </p:cNvPr>
          <p:cNvSpPr>
            <a:spLocks noGrp="1"/>
          </p:cNvSpPr>
          <p:nvPr>
            <p:ph type="title"/>
          </p:nvPr>
        </p:nvSpPr>
        <p:spPr>
          <a:xfrm>
            <a:off x="4441121" y="1344404"/>
            <a:ext cx="6984906" cy="2560441"/>
          </a:xfrm>
        </p:spPr>
        <p:txBody>
          <a:bodyPr/>
          <a:lstStyle/>
          <a:p>
            <a:r>
              <a:rPr lang="en-IN" dirty="0"/>
              <a:t>Emotional health is part of mental health</a:t>
            </a:r>
            <a:endParaRPr lang="en-US" dirty="0"/>
          </a:p>
        </p:txBody>
      </p:sp>
      <p:sp>
        <p:nvSpPr>
          <p:cNvPr id="23" name="Slide Number Placeholder 22">
            <a:extLst>
              <a:ext uri="{FF2B5EF4-FFF2-40B4-BE49-F238E27FC236}">
                <a16:creationId xmlns:a16="http://schemas.microsoft.com/office/drawing/2014/main" id="{94FF72B7-0438-3641-5939-75128934B0DF}"/>
              </a:ext>
            </a:extLst>
          </p:cNvPr>
          <p:cNvSpPr>
            <a:spLocks noGrp="1"/>
          </p:cNvSpPr>
          <p:nvPr>
            <p:ph type="sldNum" sz="quarter" idx="12"/>
          </p:nvPr>
        </p:nvSpPr>
        <p:spPr>
          <a:xfrm>
            <a:off x="10438475" y="457199"/>
            <a:ext cx="987552" cy="244503"/>
          </a:xfrm>
        </p:spPr>
        <p:txBody>
          <a:bodyPr/>
          <a:lstStyle/>
          <a:p>
            <a:fld id="{48F63A3B-78C7-47BE-AE5E-E10140E04643}" type="slidenum">
              <a:rPr lang="en-US" smtClean="0"/>
              <a:pPr/>
              <a:t>9</a:t>
            </a:fld>
            <a:endParaRPr lang="en-US" dirty="0"/>
          </a:p>
        </p:txBody>
      </p:sp>
    </p:spTree>
    <p:extLst>
      <p:ext uri="{BB962C8B-B14F-4D97-AF65-F5344CB8AC3E}">
        <p14:creationId xmlns:p14="http://schemas.microsoft.com/office/powerpoint/2010/main" val="685681062"/>
      </p:ext>
    </p:extLst>
  </p:cSld>
  <p:clrMapOvr>
    <a:masterClrMapping/>
  </p:clrMapOvr>
</p:sld>
</file>

<file path=ppt/theme/theme1.xml><?xml version="1.0" encoding="utf-8"?>
<a:theme xmlns:a="http://schemas.openxmlformats.org/drawingml/2006/main" name="Custom">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color block_Win32_LW_V5" id="{4FE3E7F2-DE97-43FB-9854-C2719499B15F}" vid="{37DF82F1-E382-44D9-A149-92ACBBF705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D542F6-3184-4387-BE39-8DA735EB5504}">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5117FA41-AE03-4A0A-A9B0-817CABD09473}">
  <ds:schemaRefs>
    <ds:schemaRef ds:uri="http://schemas.microsoft.com/sharepoint/v3/contenttype/forms"/>
  </ds:schemaRefs>
</ds:datastoreItem>
</file>

<file path=customXml/itemProps3.xml><?xml version="1.0" encoding="utf-8"?>
<ds:datastoreItem xmlns:ds="http://schemas.openxmlformats.org/officeDocument/2006/customXml" ds:itemID="{52D6F65D-59DB-459C-812A-E954DE5F05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{646B1438-CF0E-4137-BE3E-FE231517B28D}tf78438558_win32</Template>
  <TotalTime>1896</TotalTime>
  <Words>1283</Words>
  <Application>Microsoft Office PowerPoint</Application>
  <PresentationFormat>Widescreen</PresentationFormat>
  <Paragraphs>241</Paragraphs>
  <Slides>36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Arial Black</vt:lpstr>
      <vt:lpstr>Bahnschrift SemiBold SemiConden</vt:lpstr>
      <vt:lpstr>Calibri</vt:lpstr>
      <vt:lpstr>Noto Sans Symbols</vt:lpstr>
      <vt:lpstr>Sabon Next LT</vt:lpstr>
      <vt:lpstr>Times New Roman</vt:lpstr>
      <vt:lpstr>Trade Gothic LT Pro</vt:lpstr>
      <vt:lpstr>Wingdings</vt:lpstr>
      <vt:lpstr>Custom</vt:lpstr>
      <vt:lpstr>Ensuring Well-Being in Digital Space </vt:lpstr>
      <vt:lpstr>THANK YOU</vt:lpstr>
      <vt:lpstr>“These days we have  smartphones, smart cars, smartboards, smart everything, but consider this:  if the technology is getting smarter,  does that mean humans are getting dumber?”  Rebecca McNutt  </vt:lpstr>
      <vt:lpstr>PowerPoint Presentation</vt:lpstr>
      <vt:lpstr>HEALTH</vt:lpstr>
      <vt:lpstr>Mental health </vt:lpstr>
      <vt:lpstr>Mental health is essential for the well-being and functioning of individuals, families, communities and nations.  Mental health is determined by  Individual factors and experiences,   Social interaction, societal structures and resources  Cultural values  Mental, physical, and social functioning are interdependent. </vt:lpstr>
      <vt:lpstr>Who is mentally healthy?</vt:lpstr>
      <vt:lpstr>Emotional health is part of mental health</vt:lpstr>
      <vt:lpstr>Foster positive emotions</vt:lpstr>
      <vt:lpstr>SOCIAL health is part of mental health</vt:lpstr>
      <vt:lpstr>Social Health Is Part Of Mental Health</vt:lpstr>
      <vt:lpstr>Ensuring Well-Being in Digital Space </vt:lpstr>
      <vt:lpstr>Prevent Physical Ill-Effects Of Digital Use</vt:lpstr>
      <vt:lpstr>Prevent Physical Ill-Effects Of Digital Use</vt:lpstr>
      <vt:lpstr>Prevent Physical Ill-Effects Of Digital Use</vt:lpstr>
      <vt:lpstr>Prevent Physical Ill-Effects Of Digital Use</vt:lpstr>
      <vt:lpstr>Proper postures while working digitally</vt:lpstr>
      <vt:lpstr>PowerPoint Presentation</vt:lpstr>
      <vt:lpstr>Lifestyle Changes</vt:lpstr>
      <vt:lpstr>desk exercises while using digital devices</vt:lpstr>
      <vt:lpstr>Ensuring Well-Being in Digital Space </vt:lpstr>
      <vt:lpstr>Control Digital Use</vt:lpstr>
      <vt:lpstr>Ensuring Well-Being in Digital Space </vt:lpstr>
      <vt:lpstr>Use Digital Spaces Safely</vt:lpstr>
      <vt:lpstr>Use Digital Spaces Safely</vt:lpstr>
      <vt:lpstr>Ensuring Well-Being in Digital Space </vt:lpstr>
      <vt:lpstr>Develop strategies to improve well-being</vt:lpstr>
      <vt:lpstr>Develop strategies to improve well-being</vt:lpstr>
      <vt:lpstr>Ensuring Well-Being in Digital Space </vt:lpstr>
      <vt:lpstr>    Use The Internet For Positive Health</vt:lpstr>
      <vt:lpstr>    Use The Internet For Positive Health</vt:lpstr>
      <vt:lpstr>Adopt different practical coping skills</vt:lpstr>
      <vt:lpstr> Standard operating procedures to tackle a digital crisis</vt:lpstr>
      <vt:lpstr>When to Consult an Expert</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Ensuring Well-Being in Digital Space</dc:title>
  <dc:subject/>
  <dc:creator>Dr. Smita Deshpande</dc:creator>
  <cp:lastModifiedBy>Dr. Smita Deshpande</cp:lastModifiedBy>
  <cp:revision>2</cp:revision>
  <dcterms:created xsi:type="dcterms:W3CDTF">2023-10-02T06:03:31Z</dcterms:created>
  <dcterms:modified xsi:type="dcterms:W3CDTF">2023-10-05T07:28:40Z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